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diagrams/layout1.xml" ContentType="application/vnd.openxmlformats-officedocument.drawingml.diagramLayout+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gif" ContentType="image/gif"/>
  <Override PartName="/ppt/slides/slide89.xml" ContentType="application/vnd.openxmlformats-officedocument.presentationml.slide+xml"/>
  <Override PartName="/ppt/slides/slide108.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metadata" ContentType="application/binary"/>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diagrams/drawing1.xml" ContentType="application/vnd.ms-office.drawingml.diagramDrawing+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diagrams/quickStyle1.xml" ContentType="application/vnd.openxmlformats-officedocument.drawingml.diagramStyle+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diagrams/data1.xml" ContentType="application/vnd.openxmlformats-officedocument.drawingml.diagramData+xml"/>
  <Override PartName="/ppt/slides/slide29.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14"/>
  </p:notesMasterIdLst>
  <p:handoutMasterIdLst>
    <p:handoutMasterId r:id="rId115"/>
  </p:handoutMasterIdLst>
  <p:sldIdLst>
    <p:sldId id="256" r:id="rId2"/>
    <p:sldId id="257" r:id="rId3"/>
    <p:sldId id="297" r:id="rId4"/>
    <p:sldId id="298" r:id="rId5"/>
    <p:sldId id="299" r:id="rId6"/>
    <p:sldId id="300" r:id="rId7"/>
    <p:sldId id="302" r:id="rId8"/>
    <p:sldId id="303" r:id="rId9"/>
    <p:sldId id="304" r:id="rId10"/>
    <p:sldId id="307" r:id="rId11"/>
    <p:sldId id="308" r:id="rId12"/>
    <p:sldId id="309" r:id="rId13"/>
    <p:sldId id="310" r:id="rId14"/>
    <p:sldId id="311" r:id="rId15"/>
    <p:sldId id="312" r:id="rId16"/>
    <p:sldId id="314" r:id="rId17"/>
    <p:sldId id="382" r:id="rId18"/>
    <p:sldId id="315" r:id="rId19"/>
    <p:sldId id="316" r:id="rId20"/>
    <p:sldId id="384" r:id="rId21"/>
    <p:sldId id="317" r:id="rId22"/>
    <p:sldId id="318" r:id="rId23"/>
    <p:sldId id="321" r:id="rId24"/>
    <p:sldId id="322" r:id="rId25"/>
    <p:sldId id="323" r:id="rId26"/>
    <p:sldId id="324" r:id="rId27"/>
    <p:sldId id="417" r:id="rId28"/>
    <p:sldId id="385" r:id="rId29"/>
    <p:sldId id="325" r:id="rId30"/>
    <p:sldId id="326" r:id="rId31"/>
    <p:sldId id="395" r:id="rId32"/>
    <p:sldId id="327" r:id="rId33"/>
    <p:sldId id="388" r:id="rId34"/>
    <p:sldId id="389" r:id="rId35"/>
    <p:sldId id="390" r:id="rId36"/>
    <p:sldId id="391" r:id="rId37"/>
    <p:sldId id="392" r:id="rId38"/>
    <p:sldId id="393" r:id="rId39"/>
    <p:sldId id="394" r:id="rId40"/>
    <p:sldId id="328" r:id="rId41"/>
    <p:sldId id="329" r:id="rId42"/>
    <p:sldId id="330" r:id="rId43"/>
    <p:sldId id="331" r:id="rId44"/>
    <p:sldId id="332" r:id="rId45"/>
    <p:sldId id="333" r:id="rId46"/>
    <p:sldId id="396" r:id="rId47"/>
    <p:sldId id="334" r:id="rId48"/>
    <p:sldId id="335" r:id="rId49"/>
    <p:sldId id="336" r:id="rId50"/>
    <p:sldId id="337" r:id="rId51"/>
    <p:sldId id="338" r:id="rId52"/>
    <p:sldId id="339" r:id="rId53"/>
    <p:sldId id="340" r:id="rId54"/>
    <p:sldId id="341" r:id="rId55"/>
    <p:sldId id="342" r:id="rId56"/>
    <p:sldId id="343" r:id="rId57"/>
    <p:sldId id="344" r:id="rId58"/>
    <p:sldId id="345" r:id="rId59"/>
    <p:sldId id="346" r:id="rId60"/>
    <p:sldId id="347" r:id="rId61"/>
    <p:sldId id="348" r:id="rId62"/>
    <p:sldId id="349" r:id="rId63"/>
    <p:sldId id="350" r:id="rId64"/>
    <p:sldId id="351" r:id="rId65"/>
    <p:sldId id="352" r:id="rId66"/>
    <p:sldId id="353" r:id="rId67"/>
    <p:sldId id="354" r:id="rId68"/>
    <p:sldId id="355" r:id="rId69"/>
    <p:sldId id="356" r:id="rId70"/>
    <p:sldId id="357" r:id="rId71"/>
    <p:sldId id="358" r:id="rId72"/>
    <p:sldId id="359" r:id="rId73"/>
    <p:sldId id="360" r:id="rId74"/>
    <p:sldId id="361" r:id="rId75"/>
    <p:sldId id="362" r:id="rId76"/>
    <p:sldId id="363" r:id="rId77"/>
    <p:sldId id="364" r:id="rId78"/>
    <p:sldId id="365" r:id="rId79"/>
    <p:sldId id="366" r:id="rId80"/>
    <p:sldId id="367" r:id="rId81"/>
    <p:sldId id="368" r:id="rId82"/>
    <p:sldId id="369" r:id="rId83"/>
    <p:sldId id="398" r:id="rId84"/>
    <p:sldId id="397" r:id="rId85"/>
    <p:sldId id="370" r:id="rId86"/>
    <p:sldId id="371" r:id="rId87"/>
    <p:sldId id="372" r:id="rId88"/>
    <p:sldId id="373" r:id="rId89"/>
    <p:sldId id="374" r:id="rId90"/>
    <p:sldId id="375" r:id="rId91"/>
    <p:sldId id="376" r:id="rId92"/>
    <p:sldId id="399" r:id="rId93"/>
    <p:sldId id="377" r:id="rId94"/>
    <p:sldId id="378" r:id="rId95"/>
    <p:sldId id="400" r:id="rId96"/>
    <p:sldId id="379" r:id="rId97"/>
    <p:sldId id="401" r:id="rId98"/>
    <p:sldId id="402" r:id="rId99"/>
    <p:sldId id="403" r:id="rId100"/>
    <p:sldId id="404" r:id="rId101"/>
    <p:sldId id="405" r:id="rId102"/>
    <p:sldId id="406" r:id="rId103"/>
    <p:sldId id="407" r:id="rId104"/>
    <p:sldId id="408" r:id="rId105"/>
    <p:sldId id="409" r:id="rId106"/>
    <p:sldId id="411" r:id="rId107"/>
    <p:sldId id="412" r:id="rId108"/>
    <p:sldId id="416" r:id="rId109"/>
    <p:sldId id="413" r:id="rId110"/>
    <p:sldId id="414" r:id="rId111"/>
    <p:sldId id="415" r:id="rId112"/>
    <p:sldId id="381" r:id="rId113"/>
  </p:sldIdLst>
  <p:sldSz cx="10058400" cy="64008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2016" userDrawn="1">
          <p15:clr>
            <a:srgbClr val="000000"/>
          </p15:clr>
        </p15:guide>
        <p15:guide id="2" pos="3168" userDrawn="1">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24" roundtripDataSignature="AMtx7mjO0fsVscgIGoCaqTlxEt9hSblCE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D1DB3"/>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057" autoAdjust="0"/>
    <p:restoredTop sz="90844" autoAdjust="0"/>
  </p:normalViewPr>
  <p:slideViewPr>
    <p:cSldViewPr snapToGrid="0">
      <p:cViewPr varScale="1">
        <p:scale>
          <a:sx n="98" d="100"/>
          <a:sy n="98" d="100"/>
        </p:scale>
        <p:origin x="-864" y="-96"/>
      </p:cViewPr>
      <p:guideLst>
        <p:guide orient="horz" pos="2016"/>
        <p:guide pos="3168"/>
      </p:guideLst>
    </p:cSldViewPr>
  </p:slideViewPr>
  <p:notesTextViewPr>
    <p:cViewPr>
      <p:scale>
        <a:sx n="1" d="1"/>
        <a:sy n="1" d="1"/>
      </p:scale>
      <p:origin x="0" y="0"/>
    </p:cViewPr>
  </p:notesTextViewPr>
  <p:sorterViewPr>
    <p:cViewPr>
      <p:scale>
        <a:sx n="100" d="100"/>
        <a:sy n="100" d="100"/>
      </p:scale>
      <p:origin x="0" y="-28608"/>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handoutMaster" Target="handoutMasters/handoutMaster1.xml"/><Relationship Id="rId128"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24"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notesMaster" Target="notesMasters/notesMaster1.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62D6FE-13DA-4A92-8C30-EA6463CE5CFC}" type="doc">
      <dgm:prSet loTypeId="urn:microsoft.com/office/officeart/2005/8/layout/vList4#1" loCatId="list" qsTypeId="urn:microsoft.com/office/officeart/2005/8/quickstyle/3d3" qsCatId="3D" csTypeId="urn:microsoft.com/office/officeart/2005/8/colors/accent0_3" csCatId="mainScheme" phldr="1"/>
      <dgm:spPr/>
    </dgm:pt>
    <dgm:pt modelId="{374F9A78-8E30-4E4D-A82C-5A652AB5E1B4}">
      <dgm:prSet phldrT="[Text]" custT="1"/>
      <dgm:spPr>
        <a:solidFill>
          <a:srgbClr val="FFC000"/>
        </a:solidFill>
      </dgm:spPr>
      <dgm:t>
        <a:bodyPr/>
        <a:lstStyle/>
        <a:p>
          <a:r>
            <a:rPr lang="en-US" sz="3600" dirty="0" smtClean="0"/>
            <a:t>Operating Systems Overview</a:t>
          </a:r>
        </a:p>
      </dgm:t>
    </dgm:pt>
    <dgm:pt modelId="{983875EE-2CFD-4B7D-A529-41384602BADE}" type="parTrans" cxnId="{812C205C-A2B5-4F52-8D5C-CD86B58001E9}">
      <dgm:prSet/>
      <dgm:spPr/>
      <dgm:t>
        <a:bodyPr/>
        <a:lstStyle/>
        <a:p>
          <a:endParaRPr lang="en-US"/>
        </a:p>
      </dgm:t>
    </dgm:pt>
    <dgm:pt modelId="{7D232F2A-A83D-4D45-A018-F097BD892162}" type="sibTrans" cxnId="{812C205C-A2B5-4F52-8D5C-CD86B58001E9}">
      <dgm:prSet/>
      <dgm:spPr/>
      <dgm:t>
        <a:bodyPr/>
        <a:lstStyle/>
        <a:p>
          <a:endParaRPr lang="en-US"/>
        </a:p>
      </dgm:t>
    </dgm:pt>
    <dgm:pt modelId="{943AADC0-F8E4-4168-9B33-CAEC43440246}">
      <dgm:prSet phldrT="[Text]"/>
      <dgm:spPr/>
      <dgm:t>
        <a:bodyPr/>
        <a:lstStyle/>
        <a:p>
          <a:r>
            <a:rPr lang="en-US" dirty="0" smtClean="0"/>
            <a:t>Process Management</a:t>
          </a:r>
          <a:endParaRPr lang="en-US" dirty="0"/>
        </a:p>
      </dgm:t>
    </dgm:pt>
    <dgm:pt modelId="{F1D79010-BFE3-4EDC-A32D-1275366CDD9E}" type="parTrans" cxnId="{FA95211F-783C-4CDB-8BF5-D7A285A8A8ED}">
      <dgm:prSet/>
      <dgm:spPr/>
      <dgm:t>
        <a:bodyPr/>
        <a:lstStyle/>
        <a:p>
          <a:endParaRPr lang="en-US"/>
        </a:p>
      </dgm:t>
    </dgm:pt>
    <dgm:pt modelId="{3ECDB18D-80A5-4895-97E9-668F82AAE2F3}" type="sibTrans" cxnId="{FA95211F-783C-4CDB-8BF5-D7A285A8A8ED}">
      <dgm:prSet/>
      <dgm:spPr/>
      <dgm:t>
        <a:bodyPr/>
        <a:lstStyle/>
        <a:p>
          <a:endParaRPr lang="en-US"/>
        </a:p>
      </dgm:t>
    </dgm:pt>
    <dgm:pt modelId="{F8D866BF-5F29-475E-B085-7CCA26C2B4EE}">
      <dgm:prSet phldrT="[Text]"/>
      <dgm:spPr/>
      <dgm:t>
        <a:bodyPr/>
        <a:lstStyle/>
        <a:p>
          <a:r>
            <a:rPr lang="en-US" dirty="0" smtClean="0"/>
            <a:t>Storage Management</a:t>
          </a:r>
          <a:endParaRPr lang="en-US" dirty="0"/>
        </a:p>
      </dgm:t>
    </dgm:pt>
    <dgm:pt modelId="{5128561A-A0DD-42DB-931D-C04E6C9F7F1B}" type="parTrans" cxnId="{BF4B2DC3-315B-41AE-B693-0548895144CC}">
      <dgm:prSet/>
      <dgm:spPr/>
      <dgm:t>
        <a:bodyPr/>
        <a:lstStyle/>
        <a:p>
          <a:endParaRPr lang="en-US"/>
        </a:p>
      </dgm:t>
    </dgm:pt>
    <dgm:pt modelId="{242ABA21-1056-4C16-8A5A-84899FB19D7F}" type="sibTrans" cxnId="{BF4B2DC3-315B-41AE-B693-0548895144CC}">
      <dgm:prSet/>
      <dgm:spPr/>
      <dgm:t>
        <a:bodyPr/>
        <a:lstStyle/>
        <a:p>
          <a:endParaRPr lang="en-US"/>
        </a:p>
      </dgm:t>
    </dgm:pt>
    <dgm:pt modelId="{36F0FC64-FC63-4BEF-869F-B70C10EC30BA}">
      <dgm:prSet/>
      <dgm:spPr/>
      <dgm:t>
        <a:bodyPr/>
        <a:lstStyle/>
        <a:p>
          <a:r>
            <a:rPr lang="en-US" dirty="0" smtClean="0"/>
            <a:t>Process Synchronization</a:t>
          </a:r>
          <a:endParaRPr lang="en-US" dirty="0"/>
        </a:p>
      </dgm:t>
    </dgm:pt>
    <dgm:pt modelId="{C4512160-9A2D-4D61-9FD5-B02D83DA785C}" type="parTrans" cxnId="{8C3501AD-4DD2-4F6D-9671-0AD6ECCFA826}">
      <dgm:prSet/>
      <dgm:spPr/>
      <dgm:t>
        <a:bodyPr/>
        <a:lstStyle/>
        <a:p>
          <a:endParaRPr lang="en-US"/>
        </a:p>
      </dgm:t>
    </dgm:pt>
    <dgm:pt modelId="{C744AC12-DF51-4A94-96E5-735D53C9070C}" type="sibTrans" cxnId="{8C3501AD-4DD2-4F6D-9671-0AD6ECCFA826}">
      <dgm:prSet/>
      <dgm:spPr/>
      <dgm:t>
        <a:bodyPr/>
        <a:lstStyle/>
        <a:p>
          <a:endParaRPr lang="en-US"/>
        </a:p>
      </dgm:t>
    </dgm:pt>
    <dgm:pt modelId="{03AEB51B-8943-400D-865F-A9E061EEAA9C}">
      <dgm:prSet/>
      <dgm:spPr/>
      <dgm:t>
        <a:bodyPr/>
        <a:lstStyle/>
        <a:p>
          <a:r>
            <a:rPr lang="en-US" dirty="0" smtClean="0"/>
            <a:t>Memory Management</a:t>
          </a:r>
          <a:endParaRPr lang="en-US" dirty="0"/>
        </a:p>
      </dgm:t>
    </dgm:pt>
    <dgm:pt modelId="{37A915E3-753C-4B64-870B-D4BF52D8AF37}" type="parTrans" cxnId="{93F42878-DAD6-4DA7-84B0-D44C3C619882}">
      <dgm:prSet/>
      <dgm:spPr/>
      <dgm:t>
        <a:bodyPr/>
        <a:lstStyle/>
        <a:p>
          <a:endParaRPr lang="en-US"/>
        </a:p>
      </dgm:t>
    </dgm:pt>
    <dgm:pt modelId="{725706F1-55A4-428A-A8FB-24A4C21AE22A}" type="sibTrans" cxnId="{93F42878-DAD6-4DA7-84B0-D44C3C619882}">
      <dgm:prSet/>
      <dgm:spPr/>
      <dgm:t>
        <a:bodyPr/>
        <a:lstStyle/>
        <a:p>
          <a:endParaRPr lang="en-US"/>
        </a:p>
      </dgm:t>
    </dgm:pt>
    <dgm:pt modelId="{98A52007-990E-4EF8-A53A-553E22CA30E2}" type="pres">
      <dgm:prSet presAssocID="{2562D6FE-13DA-4A92-8C30-EA6463CE5CFC}" presName="linear" presStyleCnt="0">
        <dgm:presLayoutVars>
          <dgm:dir/>
          <dgm:resizeHandles val="exact"/>
        </dgm:presLayoutVars>
      </dgm:prSet>
      <dgm:spPr/>
    </dgm:pt>
    <dgm:pt modelId="{5734890E-0659-4DB0-906A-E6D9693C855C}" type="pres">
      <dgm:prSet presAssocID="{374F9A78-8E30-4E4D-A82C-5A652AB5E1B4}" presName="comp" presStyleCnt="0"/>
      <dgm:spPr/>
    </dgm:pt>
    <dgm:pt modelId="{48A7AB34-96FA-4504-A897-BBD28D25D675}" type="pres">
      <dgm:prSet presAssocID="{374F9A78-8E30-4E4D-A82C-5A652AB5E1B4}" presName="box" presStyleLbl="node1" presStyleIdx="0" presStyleCnt="5"/>
      <dgm:spPr/>
      <dgm:t>
        <a:bodyPr/>
        <a:lstStyle/>
        <a:p>
          <a:endParaRPr lang="en-US"/>
        </a:p>
      </dgm:t>
    </dgm:pt>
    <dgm:pt modelId="{B12C3F48-7B01-4CD0-8716-A8FF9905006D}" type="pres">
      <dgm:prSet presAssocID="{374F9A78-8E30-4E4D-A82C-5A652AB5E1B4}" presName="img" presStyleLbl="fgImgPlace1" presStyleIdx="0" presStyleCnt="5" custScaleX="99758" custScaleY="90910" custLinFactX="59507" custLinFactY="377606" custLinFactNeighborX="100000" custLinFactNeighborY="400000"/>
      <dgm:spPr>
        <a:prstGeom prst="snip2DiagRect">
          <a:avLst/>
        </a:prstGeom>
      </dgm:spPr>
    </dgm:pt>
    <dgm:pt modelId="{650A3EDA-8F8E-4E3C-B04F-EE1A7F8230AD}" type="pres">
      <dgm:prSet presAssocID="{374F9A78-8E30-4E4D-A82C-5A652AB5E1B4}" presName="text" presStyleLbl="node1" presStyleIdx="0" presStyleCnt="5">
        <dgm:presLayoutVars>
          <dgm:bulletEnabled val="1"/>
        </dgm:presLayoutVars>
      </dgm:prSet>
      <dgm:spPr/>
      <dgm:t>
        <a:bodyPr/>
        <a:lstStyle/>
        <a:p>
          <a:endParaRPr lang="en-US"/>
        </a:p>
      </dgm:t>
    </dgm:pt>
    <dgm:pt modelId="{2D0119AF-82DF-4B3B-A493-55A922AF5459}" type="pres">
      <dgm:prSet presAssocID="{7D232F2A-A83D-4D45-A018-F097BD892162}" presName="spacer" presStyleCnt="0"/>
      <dgm:spPr/>
    </dgm:pt>
    <dgm:pt modelId="{D0ECDAC9-2625-4075-AD46-6BFB7F209A44}" type="pres">
      <dgm:prSet presAssocID="{943AADC0-F8E4-4168-9B33-CAEC43440246}" presName="comp" presStyleCnt="0"/>
      <dgm:spPr/>
    </dgm:pt>
    <dgm:pt modelId="{3E8539D3-35F6-40A1-8BB4-003CF83882F7}" type="pres">
      <dgm:prSet presAssocID="{943AADC0-F8E4-4168-9B33-CAEC43440246}" presName="box" presStyleLbl="node1" presStyleIdx="1" presStyleCnt="5"/>
      <dgm:spPr/>
      <dgm:t>
        <a:bodyPr/>
        <a:lstStyle/>
        <a:p>
          <a:endParaRPr lang="en-US"/>
        </a:p>
      </dgm:t>
    </dgm:pt>
    <dgm:pt modelId="{BFF25A67-8163-47F3-B3D6-09D55F7632FB}" type="pres">
      <dgm:prSet presAssocID="{943AADC0-F8E4-4168-9B33-CAEC43440246}" presName="img" presStyleLbl="fgImgPlace1" presStyleIdx="1" presStyleCnt="5" custLinFactX="66116" custLinFactY="100000" custLinFactNeighborX="100000" custLinFactNeighborY="131416"/>
      <dgm:spPr>
        <a:scene3d>
          <a:camera prst="orthographicFront">
            <a:rot lat="0" lon="0" rev="0"/>
          </a:camera>
          <a:lightRig rig="contrasting" dir="t">
            <a:rot lat="0" lon="0" rev="1200000"/>
          </a:lightRig>
        </a:scene3d>
        <a:sp3d z="300000" contourW="19050" prstMaterial="metal">
          <a:bevelT w="88900" h="203200"/>
          <a:bevelB w="165100" h="254000"/>
        </a:sp3d>
      </dgm:spPr>
      <dgm:t>
        <a:bodyPr/>
        <a:lstStyle/>
        <a:p>
          <a:endParaRPr lang="en-US"/>
        </a:p>
      </dgm:t>
    </dgm:pt>
    <dgm:pt modelId="{E22C3739-ACBE-4CF6-B2B8-C2FDB201B25A}" type="pres">
      <dgm:prSet presAssocID="{943AADC0-F8E4-4168-9B33-CAEC43440246}" presName="text" presStyleLbl="node1" presStyleIdx="1" presStyleCnt="5">
        <dgm:presLayoutVars>
          <dgm:bulletEnabled val="1"/>
        </dgm:presLayoutVars>
      </dgm:prSet>
      <dgm:spPr/>
      <dgm:t>
        <a:bodyPr/>
        <a:lstStyle/>
        <a:p>
          <a:endParaRPr lang="en-US"/>
        </a:p>
      </dgm:t>
    </dgm:pt>
    <dgm:pt modelId="{89084469-C759-47AA-8CB4-33E68201D070}" type="pres">
      <dgm:prSet presAssocID="{3ECDB18D-80A5-4895-97E9-668F82AAE2F3}" presName="spacer" presStyleCnt="0"/>
      <dgm:spPr/>
    </dgm:pt>
    <dgm:pt modelId="{0CBD95C2-3E59-416A-84B1-C9A41A419D1B}" type="pres">
      <dgm:prSet presAssocID="{36F0FC64-FC63-4BEF-869F-B70C10EC30BA}" presName="comp" presStyleCnt="0"/>
      <dgm:spPr/>
    </dgm:pt>
    <dgm:pt modelId="{977880A2-4BBD-407F-8B56-5AF60BCCC6D2}" type="pres">
      <dgm:prSet presAssocID="{36F0FC64-FC63-4BEF-869F-B70C10EC30BA}" presName="box" presStyleLbl="node1" presStyleIdx="2" presStyleCnt="5"/>
      <dgm:spPr/>
      <dgm:t>
        <a:bodyPr/>
        <a:lstStyle/>
        <a:p>
          <a:endParaRPr lang="en-US"/>
        </a:p>
      </dgm:t>
    </dgm:pt>
    <dgm:pt modelId="{CC604575-381F-4223-B938-EF5072258CCB}" type="pres">
      <dgm:prSet presAssocID="{36F0FC64-FC63-4BEF-869F-B70C10EC30BA}" presName="img" presStyleLbl="fgImgPlace1" presStyleIdx="2" presStyleCnt="5" custScaleX="77106" custScaleY="34235"/>
      <dgm:spPr/>
    </dgm:pt>
    <dgm:pt modelId="{5C970E41-DE9A-45EA-838C-3D62EBC6F8CD}" type="pres">
      <dgm:prSet presAssocID="{36F0FC64-FC63-4BEF-869F-B70C10EC30BA}" presName="text" presStyleLbl="node1" presStyleIdx="2" presStyleCnt="5">
        <dgm:presLayoutVars>
          <dgm:bulletEnabled val="1"/>
        </dgm:presLayoutVars>
      </dgm:prSet>
      <dgm:spPr/>
      <dgm:t>
        <a:bodyPr/>
        <a:lstStyle/>
        <a:p>
          <a:endParaRPr lang="en-US"/>
        </a:p>
      </dgm:t>
    </dgm:pt>
    <dgm:pt modelId="{D31A29EB-FEE8-4D65-A678-8B5AACFE47B0}" type="pres">
      <dgm:prSet presAssocID="{C744AC12-DF51-4A94-96E5-735D53C9070C}" presName="spacer" presStyleCnt="0"/>
      <dgm:spPr/>
    </dgm:pt>
    <dgm:pt modelId="{3457730A-73AA-4109-BA23-FD7E8BF4ADF9}" type="pres">
      <dgm:prSet presAssocID="{03AEB51B-8943-400D-865F-A9E061EEAA9C}" presName="comp" presStyleCnt="0"/>
      <dgm:spPr/>
    </dgm:pt>
    <dgm:pt modelId="{8F7939B7-1764-4490-80E1-94216A0F0039}" type="pres">
      <dgm:prSet presAssocID="{03AEB51B-8943-400D-865F-A9E061EEAA9C}" presName="box" presStyleLbl="node1" presStyleIdx="3" presStyleCnt="5"/>
      <dgm:spPr/>
      <dgm:t>
        <a:bodyPr/>
        <a:lstStyle/>
        <a:p>
          <a:endParaRPr lang="en-US"/>
        </a:p>
      </dgm:t>
    </dgm:pt>
    <dgm:pt modelId="{F63ED9C7-E4C3-45E4-B6D4-0DA1878701BE}" type="pres">
      <dgm:prSet presAssocID="{03AEB51B-8943-400D-865F-A9E061EEAA9C}" presName="img" presStyleLbl="fgImgPlace1" presStyleIdx="3" presStyleCnt="5" custScaleX="68257" custScaleY="12533"/>
      <dgm:spPr/>
    </dgm:pt>
    <dgm:pt modelId="{21136761-39FE-43E3-9563-A166847CAEB0}" type="pres">
      <dgm:prSet presAssocID="{03AEB51B-8943-400D-865F-A9E061EEAA9C}" presName="text" presStyleLbl="node1" presStyleIdx="3" presStyleCnt="5">
        <dgm:presLayoutVars>
          <dgm:bulletEnabled val="1"/>
        </dgm:presLayoutVars>
      </dgm:prSet>
      <dgm:spPr/>
      <dgm:t>
        <a:bodyPr/>
        <a:lstStyle/>
        <a:p>
          <a:endParaRPr lang="en-US"/>
        </a:p>
      </dgm:t>
    </dgm:pt>
    <dgm:pt modelId="{6D18BD3B-7EE9-416A-8547-1F5D41152A2D}" type="pres">
      <dgm:prSet presAssocID="{725706F1-55A4-428A-A8FB-24A4C21AE22A}" presName="spacer" presStyleCnt="0"/>
      <dgm:spPr/>
    </dgm:pt>
    <dgm:pt modelId="{25124D84-0AD2-42E7-9D76-DE5C13B1B975}" type="pres">
      <dgm:prSet presAssocID="{F8D866BF-5F29-475E-B085-7CCA26C2B4EE}" presName="comp" presStyleCnt="0"/>
      <dgm:spPr/>
    </dgm:pt>
    <dgm:pt modelId="{816A522A-5DA2-4FFD-848D-028D8E2DBB37}" type="pres">
      <dgm:prSet presAssocID="{F8D866BF-5F29-475E-B085-7CCA26C2B4EE}" presName="box" presStyleLbl="node1" presStyleIdx="4" presStyleCnt="5"/>
      <dgm:spPr/>
      <dgm:t>
        <a:bodyPr/>
        <a:lstStyle/>
        <a:p>
          <a:endParaRPr lang="en-US"/>
        </a:p>
      </dgm:t>
    </dgm:pt>
    <dgm:pt modelId="{FD478634-787B-41D9-ABAD-84F34DA12EAC}" type="pres">
      <dgm:prSet presAssocID="{F8D866BF-5F29-475E-B085-7CCA26C2B4EE}" presName="img" presStyleLbl="fgImgPlace1" presStyleIdx="4" presStyleCnt="5" custScaleX="41708" custScaleY="16161"/>
      <dgm:spPr/>
    </dgm:pt>
    <dgm:pt modelId="{01C57AE8-6C89-4867-9A4B-9CCCBA905CB8}" type="pres">
      <dgm:prSet presAssocID="{F8D866BF-5F29-475E-B085-7CCA26C2B4EE}" presName="text" presStyleLbl="node1" presStyleIdx="4" presStyleCnt="5">
        <dgm:presLayoutVars>
          <dgm:bulletEnabled val="1"/>
        </dgm:presLayoutVars>
      </dgm:prSet>
      <dgm:spPr/>
      <dgm:t>
        <a:bodyPr/>
        <a:lstStyle/>
        <a:p>
          <a:endParaRPr lang="en-US"/>
        </a:p>
      </dgm:t>
    </dgm:pt>
  </dgm:ptLst>
  <dgm:cxnLst>
    <dgm:cxn modelId="{5C5F0CE4-6A0E-4340-927E-27A0459BAF6C}" type="presOf" srcId="{374F9A78-8E30-4E4D-A82C-5A652AB5E1B4}" destId="{48A7AB34-96FA-4504-A897-BBD28D25D675}" srcOrd="0" destOrd="0" presId="urn:microsoft.com/office/officeart/2005/8/layout/vList4#1"/>
    <dgm:cxn modelId="{93F42878-DAD6-4DA7-84B0-D44C3C619882}" srcId="{2562D6FE-13DA-4A92-8C30-EA6463CE5CFC}" destId="{03AEB51B-8943-400D-865F-A9E061EEAA9C}" srcOrd="3" destOrd="0" parTransId="{37A915E3-753C-4B64-870B-D4BF52D8AF37}" sibTransId="{725706F1-55A4-428A-A8FB-24A4C21AE22A}"/>
    <dgm:cxn modelId="{BF4B2DC3-315B-41AE-B693-0548895144CC}" srcId="{2562D6FE-13DA-4A92-8C30-EA6463CE5CFC}" destId="{F8D866BF-5F29-475E-B085-7CCA26C2B4EE}" srcOrd="4" destOrd="0" parTransId="{5128561A-A0DD-42DB-931D-C04E6C9F7F1B}" sibTransId="{242ABA21-1056-4C16-8A5A-84899FB19D7F}"/>
    <dgm:cxn modelId="{8C3501AD-4DD2-4F6D-9671-0AD6ECCFA826}" srcId="{2562D6FE-13DA-4A92-8C30-EA6463CE5CFC}" destId="{36F0FC64-FC63-4BEF-869F-B70C10EC30BA}" srcOrd="2" destOrd="0" parTransId="{C4512160-9A2D-4D61-9FD5-B02D83DA785C}" sibTransId="{C744AC12-DF51-4A94-96E5-735D53C9070C}"/>
    <dgm:cxn modelId="{D23F4408-1DEF-4C23-813F-63664BC9A4FF}" type="presOf" srcId="{F8D866BF-5F29-475E-B085-7CCA26C2B4EE}" destId="{01C57AE8-6C89-4867-9A4B-9CCCBA905CB8}" srcOrd="1" destOrd="0" presId="urn:microsoft.com/office/officeart/2005/8/layout/vList4#1"/>
    <dgm:cxn modelId="{2541892C-69F0-46FA-9301-E45CC40C043A}" type="presOf" srcId="{03AEB51B-8943-400D-865F-A9E061EEAA9C}" destId="{21136761-39FE-43E3-9563-A166847CAEB0}" srcOrd="1" destOrd="0" presId="urn:microsoft.com/office/officeart/2005/8/layout/vList4#1"/>
    <dgm:cxn modelId="{F95795C5-8AD1-48B1-9500-77A2E7558609}" type="presOf" srcId="{943AADC0-F8E4-4168-9B33-CAEC43440246}" destId="{3E8539D3-35F6-40A1-8BB4-003CF83882F7}" srcOrd="0" destOrd="0" presId="urn:microsoft.com/office/officeart/2005/8/layout/vList4#1"/>
    <dgm:cxn modelId="{4C6B0A8E-F9D0-4F54-AA9E-2A1C2A0CD8D9}" type="presOf" srcId="{2562D6FE-13DA-4A92-8C30-EA6463CE5CFC}" destId="{98A52007-990E-4EF8-A53A-553E22CA30E2}" srcOrd="0" destOrd="0" presId="urn:microsoft.com/office/officeart/2005/8/layout/vList4#1"/>
    <dgm:cxn modelId="{76B77E67-260B-46A8-97A6-D9ABC5196E7B}" type="presOf" srcId="{F8D866BF-5F29-475E-B085-7CCA26C2B4EE}" destId="{816A522A-5DA2-4FFD-848D-028D8E2DBB37}" srcOrd="0" destOrd="0" presId="urn:microsoft.com/office/officeart/2005/8/layout/vList4#1"/>
    <dgm:cxn modelId="{D0051679-131A-440B-8D35-27FC9C4B87F8}" type="presOf" srcId="{374F9A78-8E30-4E4D-A82C-5A652AB5E1B4}" destId="{650A3EDA-8F8E-4E3C-B04F-EE1A7F8230AD}" srcOrd="1" destOrd="0" presId="urn:microsoft.com/office/officeart/2005/8/layout/vList4#1"/>
    <dgm:cxn modelId="{26387146-81D4-42B0-99E1-C23A259AC180}" type="presOf" srcId="{36F0FC64-FC63-4BEF-869F-B70C10EC30BA}" destId="{977880A2-4BBD-407F-8B56-5AF60BCCC6D2}" srcOrd="0" destOrd="0" presId="urn:microsoft.com/office/officeart/2005/8/layout/vList4#1"/>
    <dgm:cxn modelId="{812C205C-A2B5-4F52-8D5C-CD86B58001E9}" srcId="{2562D6FE-13DA-4A92-8C30-EA6463CE5CFC}" destId="{374F9A78-8E30-4E4D-A82C-5A652AB5E1B4}" srcOrd="0" destOrd="0" parTransId="{983875EE-2CFD-4B7D-A529-41384602BADE}" sibTransId="{7D232F2A-A83D-4D45-A018-F097BD892162}"/>
    <dgm:cxn modelId="{73194E9E-A781-4DC6-9FED-CC014E5B42B3}" type="presOf" srcId="{36F0FC64-FC63-4BEF-869F-B70C10EC30BA}" destId="{5C970E41-DE9A-45EA-838C-3D62EBC6F8CD}" srcOrd="1" destOrd="0" presId="urn:microsoft.com/office/officeart/2005/8/layout/vList4#1"/>
    <dgm:cxn modelId="{FA95211F-783C-4CDB-8BF5-D7A285A8A8ED}" srcId="{2562D6FE-13DA-4A92-8C30-EA6463CE5CFC}" destId="{943AADC0-F8E4-4168-9B33-CAEC43440246}" srcOrd="1" destOrd="0" parTransId="{F1D79010-BFE3-4EDC-A32D-1275366CDD9E}" sibTransId="{3ECDB18D-80A5-4895-97E9-668F82AAE2F3}"/>
    <dgm:cxn modelId="{4C73F8FE-885A-41EE-BC7F-872BE7F232BB}" type="presOf" srcId="{03AEB51B-8943-400D-865F-A9E061EEAA9C}" destId="{8F7939B7-1764-4490-80E1-94216A0F0039}" srcOrd="0" destOrd="0" presId="urn:microsoft.com/office/officeart/2005/8/layout/vList4#1"/>
    <dgm:cxn modelId="{B7A3DBE3-7E32-401D-9317-5D375394BA7B}" type="presOf" srcId="{943AADC0-F8E4-4168-9B33-CAEC43440246}" destId="{E22C3739-ACBE-4CF6-B2B8-C2FDB201B25A}" srcOrd="1" destOrd="0" presId="urn:microsoft.com/office/officeart/2005/8/layout/vList4#1"/>
    <dgm:cxn modelId="{5C062F2D-B065-4F16-A1A9-2D00671A0B30}" type="presParOf" srcId="{98A52007-990E-4EF8-A53A-553E22CA30E2}" destId="{5734890E-0659-4DB0-906A-E6D9693C855C}" srcOrd="0" destOrd="0" presId="urn:microsoft.com/office/officeart/2005/8/layout/vList4#1"/>
    <dgm:cxn modelId="{D05A00CA-1DBD-497B-876A-63DE25A787B5}" type="presParOf" srcId="{5734890E-0659-4DB0-906A-E6D9693C855C}" destId="{48A7AB34-96FA-4504-A897-BBD28D25D675}" srcOrd="0" destOrd="0" presId="urn:microsoft.com/office/officeart/2005/8/layout/vList4#1"/>
    <dgm:cxn modelId="{850391C6-1873-4234-84DF-31A6E4982D8F}" type="presParOf" srcId="{5734890E-0659-4DB0-906A-E6D9693C855C}" destId="{B12C3F48-7B01-4CD0-8716-A8FF9905006D}" srcOrd="1" destOrd="0" presId="urn:microsoft.com/office/officeart/2005/8/layout/vList4#1"/>
    <dgm:cxn modelId="{49D8AF7F-0A0E-4FB1-A200-8F8633BF36BB}" type="presParOf" srcId="{5734890E-0659-4DB0-906A-E6D9693C855C}" destId="{650A3EDA-8F8E-4E3C-B04F-EE1A7F8230AD}" srcOrd="2" destOrd="0" presId="urn:microsoft.com/office/officeart/2005/8/layout/vList4#1"/>
    <dgm:cxn modelId="{C05DD6C1-D8FD-458C-9978-38A8A20CBF7D}" type="presParOf" srcId="{98A52007-990E-4EF8-A53A-553E22CA30E2}" destId="{2D0119AF-82DF-4B3B-A493-55A922AF5459}" srcOrd="1" destOrd="0" presId="urn:microsoft.com/office/officeart/2005/8/layout/vList4#1"/>
    <dgm:cxn modelId="{53831B20-E7B4-41AD-99D1-13AC22CE322F}" type="presParOf" srcId="{98A52007-990E-4EF8-A53A-553E22CA30E2}" destId="{D0ECDAC9-2625-4075-AD46-6BFB7F209A44}" srcOrd="2" destOrd="0" presId="urn:microsoft.com/office/officeart/2005/8/layout/vList4#1"/>
    <dgm:cxn modelId="{B3401B6B-0F65-4827-9478-7B7A9DC68DD7}" type="presParOf" srcId="{D0ECDAC9-2625-4075-AD46-6BFB7F209A44}" destId="{3E8539D3-35F6-40A1-8BB4-003CF83882F7}" srcOrd="0" destOrd="0" presId="urn:microsoft.com/office/officeart/2005/8/layout/vList4#1"/>
    <dgm:cxn modelId="{57969892-7CF4-49B3-87E2-BCC498C99418}" type="presParOf" srcId="{D0ECDAC9-2625-4075-AD46-6BFB7F209A44}" destId="{BFF25A67-8163-47F3-B3D6-09D55F7632FB}" srcOrd="1" destOrd="0" presId="urn:microsoft.com/office/officeart/2005/8/layout/vList4#1"/>
    <dgm:cxn modelId="{F8476BB1-3A97-459F-ADF3-CA825A532B67}" type="presParOf" srcId="{D0ECDAC9-2625-4075-AD46-6BFB7F209A44}" destId="{E22C3739-ACBE-4CF6-B2B8-C2FDB201B25A}" srcOrd="2" destOrd="0" presId="urn:microsoft.com/office/officeart/2005/8/layout/vList4#1"/>
    <dgm:cxn modelId="{50CC9303-306D-438E-9510-534DE1C5135D}" type="presParOf" srcId="{98A52007-990E-4EF8-A53A-553E22CA30E2}" destId="{89084469-C759-47AA-8CB4-33E68201D070}" srcOrd="3" destOrd="0" presId="urn:microsoft.com/office/officeart/2005/8/layout/vList4#1"/>
    <dgm:cxn modelId="{040B6679-6586-4561-8FEF-04D92E22C3D5}" type="presParOf" srcId="{98A52007-990E-4EF8-A53A-553E22CA30E2}" destId="{0CBD95C2-3E59-416A-84B1-C9A41A419D1B}" srcOrd="4" destOrd="0" presId="urn:microsoft.com/office/officeart/2005/8/layout/vList4#1"/>
    <dgm:cxn modelId="{0C658D62-2178-4AAE-A6EA-9A207BDB80F8}" type="presParOf" srcId="{0CBD95C2-3E59-416A-84B1-C9A41A419D1B}" destId="{977880A2-4BBD-407F-8B56-5AF60BCCC6D2}" srcOrd="0" destOrd="0" presId="urn:microsoft.com/office/officeart/2005/8/layout/vList4#1"/>
    <dgm:cxn modelId="{9CDC8FC0-1792-40B5-9572-090C04A03510}" type="presParOf" srcId="{0CBD95C2-3E59-416A-84B1-C9A41A419D1B}" destId="{CC604575-381F-4223-B938-EF5072258CCB}" srcOrd="1" destOrd="0" presId="urn:microsoft.com/office/officeart/2005/8/layout/vList4#1"/>
    <dgm:cxn modelId="{68807AA4-3D82-4278-B486-8E2FE4509FFD}" type="presParOf" srcId="{0CBD95C2-3E59-416A-84B1-C9A41A419D1B}" destId="{5C970E41-DE9A-45EA-838C-3D62EBC6F8CD}" srcOrd="2" destOrd="0" presId="urn:microsoft.com/office/officeart/2005/8/layout/vList4#1"/>
    <dgm:cxn modelId="{D889D5F6-035F-4FF8-A93D-F824643E880E}" type="presParOf" srcId="{98A52007-990E-4EF8-A53A-553E22CA30E2}" destId="{D31A29EB-FEE8-4D65-A678-8B5AACFE47B0}" srcOrd="5" destOrd="0" presId="urn:microsoft.com/office/officeart/2005/8/layout/vList4#1"/>
    <dgm:cxn modelId="{A41AD0E1-C7ED-4CCD-9D79-B2D094669F4B}" type="presParOf" srcId="{98A52007-990E-4EF8-A53A-553E22CA30E2}" destId="{3457730A-73AA-4109-BA23-FD7E8BF4ADF9}" srcOrd="6" destOrd="0" presId="urn:microsoft.com/office/officeart/2005/8/layout/vList4#1"/>
    <dgm:cxn modelId="{DC3DEEBD-CF6C-42C5-ABE0-E9C8E298F049}" type="presParOf" srcId="{3457730A-73AA-4109-BA23-FD7E8BF4ADF9}" destId="{8F7939B7-1764-4490-80E1-94216A0F0039}" srcOrd="0" destOrd="0" presId="urn:microsoft.com/office/officeart/2005/8/layout/vList4#1"/>
    <dgm:cxn modelId="{808BAE26-7DD2-4A94-8FC9-D26F1CF33BEF}" type="presParOf" srcId="{3457730A-73AA-4109-BA23-FD7E8BF4ADF9}" destId="{F63ED9C7-E4C3-45E4-B6D4-0DA1878701BE}" srcOrd="1" destOrd="0" presId="urn:microsoft.com/office/officeart/2005/8/layout/vList4#1"/>
    <dgm:cxn modelId="{4747E7C8-FF42-4765-AE03-5AC6973E3DD1}" type="presParOf" srcId="{3457730A-73AA-4109-BA23-FD7E8BF4ADF9}" destId="{21136761-39FE-43E3-9563-A166847CAEB0}" srcOrd="2" destOrd="0" presId="urn:microsoft.com/office/officeart/2005/8/layout/vList4#1"/>
    <dgm:cxn modelId="{37846592-8BA1-4451-B342-00B2DB8043A9}" type="presParOf" srcId="{98A52007-990E-4EF8-A53A-553E22CA30E2}" destId="{6D18BD3B-7EE9-416A-8547-1F5D41152A2D}" srcOrd="7" destOrd="0" presId="urn:microsoft.com/office/officeart/2005/8/layout/vList4#1"/>
    <dgm:cxn modelId="{98815EAC-F0F7-433C-A368-4DC9FEC6BE28}" type="presParOf" srcId="{98A52007-990E-4EF8-A53A-553E22CA30E2}" destId="{25124D84-0AD2-42E7-9D76-DE5C13B1B975}" srcOrd="8" destOrd="0" presId="urn:microsoft.com/office/officeart/2005/8/layout/vList4#1"/>
    <dgm:cxn modelId="{75534E6F-3DE6-4EA8-A69D-DEEAC19B9894}" type="presParOf" srcId="{25124D84-0AD2-42E7-9D76-DE5C13B1B975}" destId="{816A522A-5DA2-4FFD-848D-028D8E2DBB37}" srcOrd="0" destOrd="0" presId="urn:microsoft.com/office/officeart/2005/8/layout/vList4#1"/>
    <dgm:cxn modelId="{009B335A-BBDF-40C7-9E11-0FEF8916D250}" type="presParOf" srcId="{25124D84-0AD2-42E7-9D76-DE5C13B1B975}" destId="{FD478634-787B-41D9-ABAD-84F34DA12EAC}" srcOrd="1" destOrd="0" presId="urn:microsoft.com/office/officeart/2005/8/layout/vList4#1"/>
    <dgm:cxn modelId="{81E4F351-A932-478B-A240-E0F79D0DEAEF}" type="presParOf" srcId="{25124D84-0AD2-42E7-9D76-DE5C13B1B975}" destId="{01C57AE8-6C89-4867-9A4B-9CCCBA905CB8}" srcOrd="2" destOrd="0" presId="urn:microsoft.com/office/officeart/2005/8/layout/vList4#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7AB34-96FA-4504-A897-BBD28D25D675}">
      <dsp:nvSpPr>
        <dsp:cNvPr id="0" name=""/>
        <dsp:cNvSpPr/>
      </dsp:nvSpPr>
      <dsp:spPr>
        <a:xfrm>
          <a:off x="0" y="0"/>
          <a:ext cx="8819322" cy="701939"/>
        </a:xfrm>
        <a:prstGeom prst="roundRect">
          <a:avLst>
            <a:gd name="adj" fmla="val 10000"/>
          </a:avLst>
        </a:prstGeom>
        <a:solidFill>
          <a:srgbClr val="FFC000"/>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US" sz="3600" kern="1200" dirty="0" smtClean="0"/>
            <a:t>Operating Systems Overview</a:t>
          </a:r>
        </a:p>
      </dsp:txBody>
      <dsp:txXfrm>
        <a:off x="1834058" y="0"/>
        <a:ext cx="6985263" cy="701939"/>
      </dsp:txXfrm>
    </dsp:sp>
    <dsp:sp modelId="{B12C3F48-7B01-4CD0-8716-A8FF9905006D}">
      <dsp:nvSpPr>
        <dsp:cNvPr id="0" name=""/>
        <dsp:cNvSpPr/>
      </dsp:nvSpPr>
      <dsp:spPr>
        <a:xfrm>
          <a:off x="2885815" y="3282560"/>
          <a:ext cx="1759595" cy="510506"/>
        </a:xfrm>
        <a:prstGeom prst="snip2DiagRect">
          <a:avLst/>
        </a:prstGeom>
        <a:solidFill>
          <a:schemeClr val="dk2">
            <a:tint val="5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3E8539D3-35F6-40A1-8BB4-003CF83882F7}">
      <dsp:nvSpPr>
        <dsp:cNvPr id="0" name=""/>
        <dsp:cNvSpPr/>
      </dsp:nvSpPr>
      <dsp:spPr>
        <a:xfrm>
          <a:off x="0" y="772133"/>
          <a:ext cx="8819322" cy="701939"/>
        </a:xfrm>
        <a:prstGeom prst="roundRect">
          <a:avLst>
            <a:gd name="adj" fmla="val 10000"/>
          </a:avLst>
        </a:prstGeom>
        <a:solidFill>
          <a:schemeClr val="dk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en-US" sz="3300" kern="1200" dirty="0" smtClean="0"/>
            <a:t>Process Management</a:t>
          </a:r>
          <a:endParaRPr lang="en-US" sz="3300" kern="1200" dirty="0"/>
        </a:p>
      </dsp:txBody>
      <dsp:txXfrm>
        <a:off x="1834058" y="772133"/>
        <a:ext cx="6985263" cy="701939"/>
      </dsp:txXfrm>
    </dsp:sp>
    <dsp:sp modelId="{BFF25A67-8163-47F3-B3D6-09D55F7632FB}">
      <dsp:nvSpPr>
        <dsp:cNvPr id="0" name=""/>
        <dsp:cNvSpPr/>
      </dsp:nvSpPr>
      <dsp:spPr>
        <a:xfrm>
          <a:off x="3000254" y="2141848"/>
          <a:ext cx="1763864" cy="561551"/>
        </a:xfrm>
        <a:prstGeom prst="roundRect">
          <a:avLst>
            <a:gd name="adj" fmla="val 10000"/>
          </a:avLst>
        </a:prstGeom>
        <a:solidFill>
          <a:schemeClr val="dk2">
            <a:tint val="5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977880A2-4BBD-407F-8B56-5AF60BCCC6D2}">
      <dsp:nvSpPr>
        <dsp:cNvPr id="0" name=""/>
        <dsp:cNvSpPr/>
      </dsp:nvSpPr>
      <dsp:spPr>
        <a:xfrm>
          <a:off x="0" y="1544267"/>
          <a:ext cx="8819322" cy="701939"/>
        </a:xfrm>
        <a:prstGeom prst="roundRect">
          <a:avLst>
            <a:gd name="adj" fmla="val 10000"/>
          </a:avLst>
        </a:prstGeom>
        <a:solidFill>
          <a:schemeClr val="dk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en-US" sz="3300" kern="1200" dirty="0" smtClean="0"/>
            <a:t>Process Synchronization</a:t>
          </a:r>
          <a:endParaRPr lang="en-US" sz="3300" kern="1200" dirty="0"/>
        </a:p>
      </dsp:txBody>
      <dsp:txXfrm>
        <a:off x="1834058" y="1544267"/>
        <a:ext cx="6985263" cy="701939"/>
      </dsp:txXfrm>
    </dsp:sp>
    <dsp:sp modelId="{CC604575-381F-4223-B938-EF5072258CCB}">
      <dsp:nvSpPr>
        <dsp:cNvPr id="0" name=""/>
        <dsp:cNvSpPr/>
      </dsp:nvSpPr>
      <dsp:spPr>
        <a:xfrm>
          <a:off x="272103" y="1799113"/>
          <a:ext cx="1360045" cy="192247"/>
        </a:xfrm>
        <a:prstGeom prst="roundRect">
          <a:avLst>
            <a:gd name="adj" fmla="val 10000"/>
          </a:avLst>
        </a:prstGeom>
        <a:solidFill>
          <a:schemeClr val="dk2">
            <a:tint val="5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8F7939B7-1764-4490-80E1-94216A0F0039}">
      <dsp:nvSpPr>
        <dsp:cNvPr id="0" name=""/>
        <dsp:cNvSpPr/>
      </dsp:nvSpPr>
      <dsp:spPr>
        <a:xfrm>
          <a:off x="0" y="2316400"/>
          <a:ext cx="8819322" cy="701939"/>
        </a:xfrm>
        <a:prstGeom prst="roundRect">
          <a:avLst>
            <a:gd name="adj" fmla="val 10000"/>
          </a:avLst>
        </a:prstGeom>
        <a:solidFill>
          <a:schemeClr val="dk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en-US" sz="3300" kern="1200" dirty="0" smtClean="0"/>
            <a:t>Memory Management</a:t>
          </a:r>
          <a:endParaRPr lang="en-US" sz="3300" kern="1200" dirty="0"/>
        </a:p>
      </dsp:txBody>
      <dsp:txXfrm>
        <a:off x="1834058" y="2316400"/>
        <a:ext cx="6985263" cy="701939"/>
      </dsp:txXfrm>
    </dsp:sp>
    <dsp:sp modelId="{F63ED9C7-E4C3-45E4-B6D4-0DA1878701BE}">
      <dsp:nvSpPr>
        <dsp:cNvPr id="0" name=""/>
        <dsp:cNvSpPr/>
      </dsp:nvSpPr>
      <dsp:spPr>
        <a:xfrm>
          <a:off x="350145" y="2632181"/>
          <a:ext cx="1203960" cy="70379"/>
        </a:xfrm>
        <a:prstGeom prst="roundRect">
          <a:avLst>
            <a:gd name="adj" fmla="val 10000"/>
          </a:avLst>
        </a:prstGeom>
        <a:solidFill>
          <a:schemeClr val="dk2">
            <a:tint val="5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816A522A-5DA2-4FFD-848D-028D8E2DBB37}">
      <dsp:nvSpPr>
        <dsp:cNvPr id="0" name=""/>
        <dsp:cNvSpPr/>
      </dsp:nvSpPr>
      <dsp:spPr>
        <a:xfrm>
          <a:off x="0" y="3088534"/>
          <a:ext cx="8819322" cy="701939"/>
        </a:xfrm>
        <a:prstGeom prst="roundRect">
          <a:avLst>
            <a:gd name="adj" fmla="val 10000"/>
          </a:avLst>
        </a:prstGeom>
        <a:solidFill>
          <a:schemeClr val="dk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en-US" sz="3300" kern="1200" dirty="0" smtClean="0"/>
            <a:t>Storage Management</a:t>
          </a:r>
          <a:endParaRPr lang="en-US" sz="3300" kern="1200" dirty="0"/>
        </a:p>
      </dsp:txBody>
      <dsp:txXfrm>
        <a:off x="1834058" y="3088534"/>
        <a:ext cx="6985263" cy="701939"/>
      </dsp:txXfrm>
    </dsp:sp>
    <dsp:sp modelId="{FD478634-787B-41D9-ABAD-84F34DA12EAC}">
      <dsp:nvSpPr>
        <dsp:cNvPr id="0" name=""/>
        <dsp:cNvSpPr/>
      </dsp:nvSpPr>
      <dsp:spPr>
        <a:xfrm>
          <a:off x="584289" y="3394128"/>
          <a:ext cx="735672" cy="90752"/>
        </a:xfrm>
        <a:prstGeom prst="roundRect">
          <a:avLst>
            <a:gd name="adj" fmla="val 10000"/>
          </a:avLst>
        </a:prstGeom>
        <a:solidFill>
          <a:schemeClr val="dk2">
            <a:tint val="5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4#1">
  <dgm:title val=""/>
  <dgm:desc val=""/>
  <dgm:catLst>
    <dgm:cat type="list"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5010" y="0"/>
            <a:ext cx="2971800" cy="457200"/>
          </a:xfrm>
          <a:prstGeom prst="rect">
            <a:avLst/>
          </a:prstGeom>
        </p:spPr>
        <p:txBody>
          <a:bodyPr vert="horz" lIns="91440" tIns="45720" rIns="91440" bIns="45720" rtlCol="0"/>
          <a:lstStyle>
            <a:lvl1pPr algn="r">
              <a:defRPr sz="1200"/>
            </a:lvl1pPr>
          </a:lstStyle>
          <a:p>
            <a:fld id="{0D92B083-E68D-4AFC-8377-48341244AA7A}" type="datetimeFigureOut">
              <a:rPr lang="en-US" smtClean="0"/>
              <a:pPr/>
              <a:t>6/29/2024</a:t>
            </a:fld>
            <a:endParaRPr lang="en-US"/>
          </a:p>
        </p:txBody>
      </p:sp>
      <p:sp>
        <p:nvSpPr>
          <p:cNvPr id="4" name="Footer Placeholder 3"/>
          <p:cNvSpPr>
            <a:spLocks noGrp="1"/>
          </p:cNvSpPr>
          <p:nvPr>
            <p:ph type="ftr" sz="quarter" idx="2"/>
          </p:nvPr>
        </p:nvSpPr>
        <p:spPr>
          <a:xfrm>
            <a:off x="0" y="8684684"/>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5010" y="8684684"/>
            <a:ext cx="2971800" cy="457200"/>
          </a:xfrm>
          <a:prstGeom prst="rect">
            <a:avLst/>
          </a:prstGeom>
        </p:spPr>
        <p:txBody>
          <a:bodyPr vert="horz" lIns="91440" tIns="45720" rIns="91440" bIns="45720" rtlCol="0" anchor="b"/>
          <a:lstStyle>
            <a:lvl1pPr algn="r">
              <a:defRPr sz="1200"/>
            </a:lvl1pPr>
          </a:lstStyle>
          <a:p>
            <a:fld id="{1BF4FDE4-E81B-4106-A430-2AD813972FC8}"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735013" y="685800"/>
            <a:ext cx="53879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pPr marL="0" marR="0" lvl="0" indent="0" algn="r" rtl="0">
                <a:lnSpc>
                  <a:spcPct val="100000"/>
                </a:lnSpc>
                <a:spcBef>
                  <a:spcPts val="0"/>
                </a:spcBef>
                <a:spcAft>
                  <a:spcPts val="0"/>
                </a:spcAft>
                <a:buClr>
                  <a:srgbClr val="000000"/>
                </a:buClr>
                <a:buSzPts val="1200"/>
                <a:buFont typeface="Arial"/>
                <a:buNone/>
              </a:pPr>
              <a:t>‹#›</a:t>
            </a:fld>
            <a:endParaRPr/>
          </a:p>
        </p:txBody>
      </p:sp>
    </p:spTree>
    <p:extLst>
      <p:ext uri="{BB962C8B-B14F-4D97-AF65-F5344CB8AC3E}">
        <p14:creationId xmlns:p14="http://schemas.microsoft.com/office/powerpoint/2010/main" xmlns="" val="396012406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1:notes"/>
          <p:cNvSpPr>
            <a:spLocks noGrp="1" noRot="1" noChangeAspect="1"/>
          </p:cNvSpPr>
          <p:nvPr>
            <p:ph type="sldImg" idx="2"/>
          </p:nvPr>
        </p:nvSpPr>
        <p:spPr>
          <a:xfrm>
            <a:off x="735013" y="685800"/>
            <a:ext cx="53879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23633681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1349375" y="985838"/>
            <a:ext cx="7751763" cy="4933950"/>
          </a:xfrm>
          <a:ln/>
        </p:spPr>
      </p:sp>
      <p:sp>
        <p:nvSpPr>
          <p:cNvPr id="18435" name="Rectangle 3"/>
          <p:cNvSpPr>
            <a:spLocks noGrp="1" noChangeArrowheads="1"/>
          </p:cNvSpPr>
          <p:nvPr>
            <p:ph type="body" idx="1"/>
          </p:nvPr>
        </p:nvSpPr>
        <p:spPr>
          <a:xfrm>
            <a:off x="506017" y="6252634"/>
            <a:ext cx="4040981" cy="592031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2438" tIns="46219" rIns="92438" bIns="46219" anchor="t"/>
          <a:lstStyle/>
          <a:p>
            <a:endParaRPr lang="en-US" altLang="en-US" dirty="0" smtClean="0">
              <a:latin typeface="Times New Roman" panose="02020603050405020304" pitchFamily="18" charset="0"/>
            </a:endParaRPr>
          </a:p>
        </p:txBody>
      </p:sp>
    </p:spTree>
    <p:extLst>
      <p:ext uri="{BB962C8B-B14F-4D97-AF65-F5344CB8AC3E}">
        <p14:creationId xmlns:p14="http://schemas.microsoft.com/office/powerpoint/2010/main" xmlns="" val="2900728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 xmlns:a16="http://schemas.microsoft.com/office/drawing/2014/main" id="{AA51FF58-C105-4A9E-9630-D9A0E11B7B0F}"/>
              </a:ext>
            </a:extLst>
          </p:cNvPr>
          <p:cNvSpPr>
            <a:spLocks noGrp="1" noRot="1" noChangeAspect="1" noChangeArrowheads="1" noTextEdit="1"/>
          </p:cNvSpPr>
          <p:nvPr>
            <p:ph type="sldImg"/>
          </p:nvPr>
        </p:nvSpPr>
        <p:spPr>
          <a:xfrm>
            <a:off x="2552700" y="514350"/>
            <a:ext cx="4040188" cy="2571750"/>
          </a:xfrm>
          <a:ln/>
        </p:spPr>
      </p:sp>
      <p:sp>
        <p:nvSpPr>
          <p:cNvPr id="25603" name="Rectangle 3">
            <a:extLst>
              <a:ext uri="{FF2B5EF4-FFF2-40B4-BE49-F238E27FC236}">
                <a16:creationId xmlns="" xmlns:a16="http://schemas.microsoft.com/office/drawing/2014/main" id="{775B7E24-1F9A-4145-81FD-5FA9539C1B5A}"/>
              </a:ext>
            </a:extLst>
          </p:cNvPr>
          <p:cNvSpPr>
            <a:spLocks noGrp="1" noChangeArrowheads="1"/>
          </p:cNvSpPr>
          <p:nvPr>
            <p:ph type="body" idx="1"/>
          </p:nvPr>
        </p:nvSpPr>
        <p:spPr>
          <a:xfrm>
            <a:off x="915457" y="3258020"/>
            <a:ext cx="7315199" cy="308586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xmlns="" val="1552315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 xmlns:a16="http://schemas.microsoft.com/office/drawing/2014/main" id="{C2BE2D62-DA23-4A1C-BD18-BB29F30D2677}"/>
              </a:ext>
            </a:extLst>
          </p:cNvPr>
          <p:cNvSpPr>
            <a:spLocks noGrp="1" noRot="1" noChangeAspect="1" noChangeArrowheads="1" noTextEdit="1"/>
          </p:cNvSpPr>
          <p:nvPr>
            <p:ph type="sldImg"/>
          </p:nvPr>
        </p:nvSpPr>
        <p:spPr>
          <a:xfrm>
            <a:off x="2552700" y="514350"/>
            <a:ext cx="4040188" cy="2571750"/>
          </a:xfrm>
          <a:ln/>
        </p:spPr>
      </p:sp>
      <p:sp>
        <p:nvSpPr>
          <p:cNvPr id="27651" name="Rectangle 3">
            <a:extLst>
              <a:ext uri="{FF2B5EF4-FFF2-40B4-BE49-F238E27FC236}">
                <a16:creationId xmlns="" xmlns:a16="http://schemas.microsoft.com/office/drawing/2014/main" id="{F0FE727F-6BA6-4D29-9307-3BEF04149523}"/>
              </a:ext>
            </a:extLst>
          </p:cNvPr>
          <p:cNvSpPr>
            <a:spLocks noGrp="1" noChangeArrowheads="1"/>
          </p:cNvSpPr>
          <p:nvPr>
            <p:ph type="body" idx="1"/>
          </p:nvPr>
        </p:nvSpPr>
        <p:spPr>
          <a:xfrm>
            <a:off x="915457" y="3258020"/>
            <a:ext cx="7315199" cy="308586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xmlns="" val="14555424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xfrm>
            <a:off x="-1349375" y="985838"/>
            <a:ext cx="7751763" cy="4933950"/>
          </a:xfrm>
          <a:ln/>
        </p:spPr>
      </p:sp>
      <p:sp>
        <p:nvSpPr>
          <p:cNvPr id="26627" name="Rectangle 3"/>
          <p:cNvSpPr>
            <a:spLocks noGrp="1" noChangeArrowheads="1"/>
          </p:cNvSpPr>
          <p:nvPr>
            <p:ph type="body" idx="1"/>
          </p:nvPr>
        </p:nvSpPr>
        <p:spPr>
          <a:xfrm>
            <a:off x="506017" y="6252634"/>
            <a:ext cx="4040981" cy="592031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2438" tIns="46219" rIns="92438" bIns="46219" anchor="t"/>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xmlns="" val="3741840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 xmlns:a16="http://schemas.microsoft.com/office/drawing/2014/main" id="{7FB1ABE3-7495-4F27-8466-A83A6316E355}"/>
              </a:ext>
            </a:extLst>
          </p:cNvPr>
          <p:cNvSpPr>
            <a:spLocks noGrp="1" noRot="1" noChangeAspect="1" noChangeArrowheads="1" noTextEdit="1"/>
          </p:cNvSpPr>
          <p:nvPr>
            <p:ph type="sldImg"/>
          </p:nvPr>
        </p:nvSpPr>
        <p:spPr>
          <a:xfrm>
            <a:off x="2552700" y="514350"/>
            <a:ext cx="4040188" cy="2571750"/>
          </a:xfrm>
          <a:ln/>
        </p:spPr>
      </p:sp>
      <p:sp>
        <p:nvSpPr>
          <p:cNvPr id="33795" name="Rectangle 3">
            <a:extLst>
              <a:ext uri="{FF2B5EF4-FFF2-40B4-BE49-F238E27FC236}">
                <a16:creationId xmlns="" xmlns:a16="http://schemas.microsoft.com/office/drawing/2014/main" id="{0AB51EC2-9DAA-4A25-97D8-1FD619E54EED}"/>
              </a:ext>
            </a:extLst>
          </p:cNvPr>
          <p:cNvSpPr>
            <a:spLocks noGrp="1" noChangeArrowheads="1"/>
          </p:cNvSpPr>
          <p:nvPr>
            <p:ph type="body" idx="1"/>
          </p:nvPr>
        </p:nvSpPr>
        <p:spPr>
          <a:xfrm>
            <a:off x="915457" y="3258020"/>
            <a:ext cx="7315199" cy="308586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xmlns="" val="2185989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 xmlns:a16="http://schemas.microsoft.com/office/drawing/2014/main" id="{F61F88E3-AC2E-45D7-A9AF-5C1FFFB92CB2}"/>
              </a:ext>
            </a:extLst>
          </p:cNvPr>
          <p:cNvSpPr>
            <a:spLocks noGrp="1" noRot="1" noChangeAspect="1" noChangeArrowheads="1" noTextEdit="1"/>
          </p:cNvSpPr>
          <p:nvPr>
            <p:ph type="sldImg"/>
          </p:nvPr>
        </p:nvSpPr>
        <p:spPr>
          <a:xfrm>
            <a:off x="2552700" y="514350"/>
            <a:ext cx="4040188" cy="2571750"/>
          </a:xfrm>
          <a:ln/>
        </p:spPr>
      </p:sp>
      <p:sp>
        <p:nvSpPr>
          <p:cNvPr id="31747" name="Rectangle 3">
            <a:extLst>
              <a:ext uri="{FF2B5EF4-FFF2-40B4-BE49-F238E27FC236}">
                <a16:creationId xmlns="" xmlns:a16="http://schemas.microsoft.com/office/drawing/2014/main" id="{9064BE0D-CEB9-40CC-8FCE-AE12BD2F3A08}"/>
              </a:ext>
            </a:extLst>
          </p:cNvPr>
          <p:cNvSpPr>
            <a:spLocks noGrp="1" noChangeArrowheads="1"/>
          </p:cNvSpPr>
          <p:nvPr>
            <p:ph type="body" idx="1"/>
          </p:nvPr>
        </p:nvSpPr>
        <p:spPr>
          <a:xfrm>
            <a:off x="915457" y="3258020"/>
            <a:ext cx="7315199" cy="308586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xmlns="" val="34324088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 xmlns:a16="http://schemas.microsoft.com/office/drawing/2014/main" id="{DE9E8DC3-5471-4D9B-B920-963C37282680}"/>
              </a:ext>
            </a:extLst>
          </p:cNvPr>
          <p:cNvSpPr>
            <a:spLocks noGrp="1" noRot="1" noChangeAspect="1" noChangeArrowheads="1" noTextEdit="1"/>
          </p:cNvSpPr>
          <p:nvPr>
            <p:ph type="sldImg"/>
          </p:nvPr>
        </p:nvSpPr>
        <p:spPr>
          <a:xfrm>
            <a:off x="2552700" y="514350"/>
            <a:ext cx="4040188" cy="2571750"/>
          </a:xfrm>
          <a:ln/>
        </p:spPr>
      </p:sp>
      <p:sp>
        <p:nvSpPr>
          <p:cNvPr id="37891" name="Rectangle 3">
            <a:extLst>
              <a:ext uri="{FF2B5EF4-FFF2-40B4-BE49-F238E27FC236}">
                <a16:creationId xmlns="" xmlns:a16="http://schemas.microsoft.com/office/drawing/2014/main" id="{CC81ECEA-4C58-43A0-8A83-EC53F2B60653}"/>
              </a:ext>
            </a:extLst>
          </p:cNvPr>
          <p:cNvSpPr>
            <a:spLocks noGrp="1" noChangeArrowheads="1"/>
          </p:cNvSpPr>
          <p:nvPr>
            <p:ph type="body" idx="1"/>
          </p:nvPr>
        </p:nvSpPr>
        <p:spPr>
          <a:xfrm>
            <a:off x="915457" y="3258020"/>
            <a:ext cx="7315199" cy="308586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xmlns="" val="1133650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 xmlns:a16="http://schemas.microsoft.com/office/drawing/2014/main" id="{8B055665-1FCA-46DF-8ADA-AFDB187E57A2}"/>
              </a:ext>
            </a:extLst>
          </p:cNvPr>
          <p:cNvSpPr>
            <a:spLocks noGrp="1" noRot="1" noChangeAspect="1" noChangeArrowheads="1" noTextEdit="1"/>
          </p:cNvSpPr>
          <p:nvPr>
            <p:ph type="sldImg"/>
          </p:nvPr>
        </p:nvSpPr>
        <p:spPr>
          <a:xfrm>
            <a:off x="2552700" y="514350"/>
            <a:ext cx="4040188" cy="2571750"/>
          </a:xfrm>
          <a:ln/>
        </p:spPr>
      </p:sp>
      <p:sp>
        <p:nvSpPr>
          <p:cNvPr id="40963" name="Rectangle 3">
            <a:extLst>
              <a:ext uri="{FF2B5EF4-FFF2-40B4-BE49-F238E27FC236}">
                <a16:creationId xmlns="" xmlns:a16="http://schemas.microsoft.com/office/drawing/2014/main" id="{BE89632E-64C1-4EC9-810C-0427E363D951}"/>
              </a:ext>
            </a:extLst>
          </p:cNvPr>
          <p:cNvSpPr>
            <a:spLocks noGrp="1" noChangeArrowheads="1"/>
          </p:cNvSpPr>
          <p:nvPr>
            <p:ph type="body" idx="1"/>
          </p:nvPr>
        </p:nvSpPr>
        <p:spPr>
          <a:xfrm>
            <a:off x="915457" y="3258020"/>
            <a:ext cx="7315199" cy="308586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xmlns="" val="2496530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 xmlns:a16="http://schemas.microsoft.com/office/drawing/2014/main" id="{7ACF7734-5D09-4080-A5F3-33EF4697BABE}"/>
              </a:ext>
            </a:extLst>
          </p:cNvPr>
          <p:cNvSpPr>
            <a:spLocks noGrp="1" noRot="1" noChangeAspect="1" noChangeArrowheads="1" noTextEdit="1"/>
          </p:cNvSpPr>
          <p:nvPr>
            <p:ph type="sldImg"/>
          </p:nvPr>
        </p:nvSpPr>
        <p:spPr>
          <a:xfrm>
            <a:off x="2552700" y="514350"/>
            <a:ext cx="4040188" cy="2571750"/>
          </a:xfrm>
          <a:ln/>
        </p:spPr>
      </p:sp>
      <p:sp>
        <p:nvSpPr>
          <p:cNvPr id="43011" name="Rectangle 3">
            <a:extLst>
              <a:ext uri="{FF2B5EF4-FFF2-40B4-BE49-F238E27FC236}">
                <a16:creationId xmlns="" xmlns:a16="http://schemas.microsoft.com/office/drawing/2014/main" id="{0239A3F8-049F-4A8D-93CB-7DD9B1942C96}"/>
              </a:ext>
            </a:extLst>
          </p:cNvPr>
          <p:cNvSpPr>
            <a:spLocks noGrp="1" noChangeArrowheads="1"/>
          </p:cNvSpPr>
          <p:nvPr>
            <p:ph type="body" idx="1"/>
          </p:nvPr>
        </p:nvSpPr>
        <p:spPr>
          <a:xfrm>
            <a:off x="915457" y="3258020"/>
            <a:ext cx="7315199" cy="308586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xmlns="" val="11021846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xmlns="" id="{EAE2A917-F902-400B-80B0-70693664DB44}"/>
              </a:ext>
            </a:extLst>
          </p:cNvPr>
          <p:cNvSpPr>
            <a:spLocks noGrp="1" noRot="1" noChangeAspect="1" noChangeArrowheads="1" noTextEdit="1"/>
          </p:cNvSpPr>
          <p:nvPr>
            <p:ph type="sldImg"/>
          </p:nvPr>
        </p:nvSpPr>
        <p:spPr>
          <a:xfrm>
            <a:off x="-1069975" y="928688"/>
            <a:ext cx="7302500" cy="4648200"/>
          </a:xfrm>
          <a:ln/>
        </p:spPr>
      </p:sp>
      <p:sp>
        <p:nvSpPr>
          <p:cNvPr id="29699" name="Rectangle 3">
            <a:extLst>
              <a:ext uri="{FF2B5EF4-FFF2-40B4-BE49-F238E27FC236}">
                <a16:creationId xmlns:a16="http://schemas.microsoft.com/office/drawing/2014/main" xmlns="" id="{1AC34C9B-39B2-47DE-ACC5-054B5690C92A}"/>
              </a:ext>
            </a:extLst>
          </p:cNvPr>
          <p:cNvSpPr>
            <a:spLocks noGrp="1" noChangeArrowheads="1"/>
          </p:cNvSpPr>
          <p:nvPr>
            <p:ph type="body" idx="1"/>
          </p:nvPr>
        </p:nvSpPr>
        <p:spPr>
          <a:xfrm>
            <a:off x="516731" y="5888568"/>
            <a:ext cx="4129088" cy="557741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xmlns="" val="1947212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735013" y="685800"/>
            <a:ext cx="53879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15156242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xmlns="" id="{24EFBA2C-B5AE-4069-BF8B-611B0CEA7816}"/>
              </a:ext>
            </a:extLst>
          </p:cNvPr>
          <p:cNvSpPr>
            <a:spLocks noGrp="1" noRot="1" noChangeAspect="1" noChangeArrowheads="1" noTextEdit="1"/>
          </p:cNvSpPr>
          <p:nvPr>
            <p:ph type="sldImg"/>
          </p:nvPr>
        </p:nvSpPr>
        <p:spPr>
          <a:xfrm>
            <a:off x="-1069975" y="928688"/>
            <a:ext cx="7302500" cy="4648200"/>
          </a:xfrm>
          <a:ln/>
        </p:spPr>
      </p:sp>
      <p:sp>
        <p:nvSpPr>
          <p:cNvPr id="35843" name="Rectangle 3">
            <a:extLst>
              <a:ext uri="{FF2B5EF4-FFF2-40B4-BE49-F238E27FC236}">
                <a16:creationId xmlns:a16="http://schemas.microsoft.com/office/drawing/2014/main" xmlns="" id="{7EE8AC62-1D2C-4420-B345-3BE889F06ADF}"/>
              </a:ext>
            </a:extLst>
          </p:cNvPr>
          <p:cNvSpPr>
            <a:spLocks noGrp="1" noChangeArrowheads="1"/>
          </p:cNvSpPr>
          <p:nvPr>
            <p:ph type="body" idx="1"/>
          </p:nvPr>
        </p:nvSpPr>
        <p:spPr>
          <a:xfrm>
            <a:off x="516731" y="5888568"/>
            <a:ext cx="4129088" cy="557741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xmlns="" val="841245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 xmlns:a16="http://schemas.microsoft.com/office/drawing/2014/main" id="{778391D3-ADD6-4090-9893-F708D7093442}"/>
              </a:ext>
            </a:extLst>
          </p:cNvPr>
          <p:cNvSpPr>
            <a:spLocks noGrp="1" noRot="1" noChangeAspect="1" noChangeArrowheads="1" noTextEdit="1"/>
          </p:cNvSpPr>
          <p:nvPr>
            <p:ph type="sldImg"/>
          </p:nvPr>
        </p:nvSpPr>
        <p:spPr>
          <a:xfrm>
            <a:off x="2552700" y="514350"/>
            <a:ext cx="4040188" cy="2571750"/>
          </a:xfrm>
          <a:ln/>
        </p:spPr>
      </p:sp>
      <p:sp>
        <p:nvSpPr>
          <p:cNvPr id="45059" name="Rectangle 3">
            <a:extLst>
              <a:ext uri="{FF2B5EF4-FFF2-40B4-BE49-F238E27FC236}">
                <a16:creationId xmlns="" xmlns:a16="http://schemas.microsoft.com/office/drawing/2014/main" id="{26B622F6-6930-47DF-9588-CC13ADD7EAD2}"/>
              </a:ext>
            </a:extLst>
          </p:cNvPr>
          <p:cNvSpPr>
            <a:spLocks noGrp="1" noChangeArrowheads="1"/>
          </p:cNvSpPr>
          <p:nvPr>
            <p:ph type="body" idx="1"/>
          </p:nvPr>
        </p:nvSpPr>
        <p:spPr>
          <a:xfrm>
            <a:off x="915457" y="3258020"/>
            <a:ext cx="7315199" cy="308586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xmlns="" val="8752027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 xmlns:a16="http://schemas.microsoft.com/office/drawing/2014/main" id="{263EBCDF-9BF5-4BA4-A046-5EF9DC6D4C3B}"/>
              </a:ext>
            </a:extLst>
          </p:cNvPr>
          <p:cNvSpPr>
            <a:spLocks noGrp="1" noRot="1" noChangeAspect="1" noChangeArrowheads="1" noTextEdit="1"/>
          </p:cNvSpPr>
          <p:nvPr>
            <p:ph type="sldImg"/>
          </p:nvPr>
        </p:nvSpPr>
        <p:spPr>
          <a:xfrm>
            <a:off x="2552700" y="514350"/>
            <a:ext cx="4040188" cy="2571750"/>
          </a:xfrm>
          <a:ln/>
        </p:spPr>
      </p:sp>
      <p:sp>
        <p:nvSpPr>
          <p:cNvPr id="47107" name="Rectangle 3">
            <a:extLst>
              <a:ext uri="{FF2B5EF4-FFF2-40B4-BE49-F238E27FC236}">
                <a16:creationId xmlns="" xmlns:a16="http://schemas.microsoft.com/office/drawing/2014/main" id="{089D0B39-6328-4D25-9200-1051CE46BECB}"/>
              </a:ext>
            </a:extLst>
          </p:cNvPr>
          <p:cNvSpPr>
            <a:spLocks noGrp="1" noChangeArrowheads="1"/>
          </p:cNvSpPr>
          <p:nvPr>
            <p:ph type="body" idx="1"/>
          </p:nvPr>
        </p:nvSpPr>
        <p:spPr>
          <a:xfrm>
            <a:off x="915457" y="3258020"/>
            <a:ext cx="7315199" cy="308586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xmlns="" val="24950889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rgbClr val="000000"/>
                </a:solidFill>
                <a:latin typeface="Arial"/>
                <a:ea typeface="Arial"/>
                <a:cs typeface="Arial"/>
                <a:sym typeface="Arial"/>
              </a:rPr>
              <a:pPr marL="0" marR="0" lvl="0" indent="0" algn="r" rtl="0">
                <a:lnSpc>
                  <a:spcPct val="100000"/>
                </a:lnSpc>
                <a:spcBef>
                  <a:spcPts val="0"/>
                </a:spcBef>
                <a:spcAft>
                  <a:spcPts val="0"/>
                </a:spcAft>
                <a:buClr>
                  <a:srgbClr val="000000"/>
                </a:buClr>
                <a:buSzPts val="1200"/>
                <a:buFont typeface="Arial"/>
                <a:buNone/>
              </a:pPr>
              <a:t>38</a:t>
            </a:fld>
            <a:endParaRPr lang="en-US"/>
          </a:p>
        </p:txBody>
      </p:sp>
    </p:spTree>
    <p:extLst>
      <p:ext uri="{BB962C8B-B14F-4D97-AF65-F5344CB8AC3E}">
        <p14:creationId xmlns:p14="http://schemas.microsoft.com/office/powerpoint/2010/main" xmlns="" val="2609903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 xmlns:a16="http://schemas.microsoft.com/office/drawing/2014/main" id="{09334B8E-3D1F-4D13-A54E-BFE97B36350C}"/>
              </a:ext>
            </a:extLst>
          </p:cNvPr>
          <p:cNvSpPr>
            <a:spLocks noGrp="1" noRot="1" noChangeAspect="1" noChangeArrowheads="1" noTextEdit="1"/>
          </p:cNvSpPr>
          <p:nvPr>
            <p:ph type="sldImg"/>
          </p:nvPr>
        </p:nvSpPr>
        <p:spPr>
          <a:xfrm>
            <a:off x="2552700" y="514350"/>
            <a:ext cx="4040188" cy="2571750"/>
          </a:xfrm>
          <a:ln/>
        </p:spPr>
      </p:sp>
      <p:sp>
        <p:nvSpPr>
          <p:cNvPr id="60419" name="Rectangle 3">
            <a:extLst>
              <a:ext uri="{FF2B5EF4-FFF2-40B4-BE49-F238E27FC236}">
                <a16:creationId xmlns="" xmlns:a16="http://schemas.microsoft.com/office/drawing/2014/main" id="{4C4D753E-0D96-484D-AE41-DA069EC6DC58}"/>
              </a:ext>
            </a:extLst>
          </p:cNvPr>
          <p:cNvSpPr>
            <a:spLocks noGrp="1" noChangeArrowheads="1"/>
          </p:cNvSpPr>
          <p:nvPr>
            <p:ph type="body" idx="1"/>
          </p:nvPr>
        </p:nvSpPr>
        <p:spPr>
          <a:xfrm>
            <a:off x="915457" y="3258020"/>
            <a:ext cx="7315199" cy="308586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xmlns="" val="41932838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 xmlns:a16="http://schemas.microsoft.com/office/drawing/2014/main" id="{DF662679-C637-4C5D-AA50-BC23CF2FDEAF}"/>
              </a:ext>
            </a:extLst>
          </p:cNvPr>
          <p:cNvSpPr>
            <a:spLocks noGrp="1" noRot="1" noChangeAspect="1" noChangeArrowheads="1" noTextEdit="1"/>
          </p:cNvSpPr>
          <p:nvPr>
            <p:ph type="sldImg"/>
          </p:nvPr>
        </p:nvSpPr>
        <p:spPr>
          <a:xfrm>
            <a:off x="2552700" y="514350"/>
            <a:ext cx="4040188" cy="2571750"/>
          </a:xfrm>
          <a:ln/>
        </p:spPr>
      </p:sp>
      <p:sp>
        <p:nvSpPr>
          <p:cNvPr id="62467" name="Rectangle 3">
            <a:extLst>
              <a:ext uri="{FF2B5EF4-FFF2-40B4-BE49-F238E27FC236}">
                <a16:creationId xmlns="" xmlns:a16="http://schemas.microsoft.com/office/drawing/2014/main" id="{82D00A35-AD54-491F-B947-6CA0B491F3A8}"/>
              </a:ext>
            </a:extLst>
          </p:cNvPr>
          <p:cNvSpPr>
            <a:spLocks noGrp="1" noChangeArrowheads="1"/>
          </p:cNvSpPr>
          <p:nvPr>
            <p:ph type="body" idx="1"/>
          </p:nvPr>
        </p:nvSpPr>
        <p:spPr>
          <a:xfrm>
            <a:off x="915457" y="3258020"/>
            <a:ext cx="7315199" cy="308586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xmlns="" val="32935202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 xmlns:a16="http://schemas.microsoft.com/office/drawing/2014/main" id="{DF662679-C637-4C5D-AA50-BC23CF2FDEAF}"/>
              </a:ext>
            </a:extLst>
          </p:cNvPr>
          <p:cNvSpPr>
            <a:spLocks noGrp="1" noRot="1" noChangeAspect="1" noChangeArrowheads="1" noTextEdit="1"/>
          </p:cNvSpPr>
          <p:nvPr>
            <p:ph type="sldImg"/>
          </p:nvPr>
        </p:nvSpPr>
        <p:spPr>
          <a:xfrm>
            <a:off x="2552700" y="514350"/>
            <a:ext cx="4040188" cy="2571750"/>
          </a:xfrm>
          <a:ln/>
        </p:spPr>
      </p:sp>
      <p:sp>
        <p:nvSpPr>
          <p:cNvPr id="62467" name="Rectangle 3">
            <a:extLst>
              <a:ext uri="{FF2B5EF4-FFF2-40B4-BE49-F238E27FC236}">
                <a16:creationId xmlns="" xmlns:a16="http://schemas.microsoft.com/office/drawing/2014/main" id="{82D00A35-AD54-491F-B947-6CA0B491F3A8}"/>
              </a:ext>
            </a:extLst>
          </p:cNvPr>
          <p:cNvSpPr>
            <a:spLocks noGrp="1" noChangeArrowheads="1"/>
          </p:cNvSpPr>
          <p:nvPr>
            <p:ph type="body" idx="1"/>
          </p:nvPr>
        </p:nvSpPr>
        <p:spPr>
          <a:xfrm>
            <a:off x="915457" y="3258020"/>
            <a:ext cx="7315199" cy="308586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xmlns="" val="37250974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 xmlns:a16="http://schemas.microsoft.com/office/drawing/2014/main" id="{1EC14F13-9940-464D-96E0-6B1495E786A6}"/>
              </a:ext>
            </a:extLst>
          </p:cNvPr>
          <p:cNvSpPr>
            <a:spLocks noGrp="1" noRot="1" noChangeAspect="1" noChangeArrowheads="1" noTextEdit="1"/>
          </p:cNvSpPr>
          <p:nvPr>
            <p:ph type="sldImg"/>
          </p:nvPr>
        </p:nvSpPr>
        <p:spPr>
          <a:xfrm>
            <a:off x="2552700" y="514350"/>
            <a:ext cx="4040188" cy="2571750"/>
          </a:xfrm>
          <a:ln/>
        </p:spPr>
      </p:sp>
      <p:sp>
        <p:nvSpPr>
          <p:cNvPr id="64515" name="Rectangle 3">
            <a:extLst>
              <a:ext uri="{FF2B5EF4-FFF2-40B4-BE49-F238E27FC236}">
                <a16:creationId xmlns="" xmlns:a16="http://schemas.microsoft.com/office/drawing/2014/main" id="{2062C8DA-575B-421A-8D26-AE1E16BBC431}"/>
              </a:ext>
            </a:extLst>
          </p:cNvPr>
          <p:cNvSpPr>
            <a:spLocks noGrp="1" noChangeArrowheads="1"/>
          </p:cNvSpPr>
          <p:nvPr>
            <p:ph type="body" idx="1"/>
          </p:nvPr>
        </p:nvSpPr>
        <p:spPr>
          <a:xfrm>
            <a:off x="915457" y="3258020"/>
            <a:ext cx="7315199" cy="308586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xmlns="" val="38078542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 xmlns:a16="http://schemas.microsoft.com/office/drawing/2014/main" id="{DA55C65A-3BB8-4C4D-AEA1-3229F021DC06}"/>
              </a:ext>
            </a:extLst>
          </p:cNvPr>
          <p:cNvSpPr>
            <a:spLocks noGrp="1" noRot="1" noChangeAspect="1" noChangeArrowheads="1" noTextEdit="1"/>
          </p:cNvSpPr>
          <p:nvPr>
            <p:ph type="sldImg"/>
          </p:nvPr>
        </p:nvSpPr>
        <p:spPr>
          <a:xfrm>
            <a:off x="2552700" y="514350"/>
            <a:ext cx="4040188" cy="2571750"/>
          </a:xfrm>
          <a:ln/>
        </p:spPr>
      </p:sp>
      <p:sp>
        <p:nvSpPr>
          <p:cNvPr id="66563" name="Rectangle 3">
            <a:extLst>
              <a:ext uri="{FF2B5EF4-FFF2-40B4-BE49-F238E27FC236}">
                <a16:creationId xmlns="" xmlns:a16="http://schemas.microsoft.com/office/drawing/2014/main" id="{11570280-4FF2-4E66-8C6A-EFD1536FB00E}"/>
              </a:ext>
            </a:extLst>
          </p:cNvPr>
          <p:cNvSpPr>
            <a:spLocks noGrp="1" noChangeArrowheads="1"/>
          </p:cNvSpPr>
          <p:nvPr>
            <p:ph type="body" idx="1"/>
          </p:nvPr>
        </p:nvSpPr>
        <p:spPr>
          <a:xfrm>
            <a:off x="915457" y="3258020"/>
            <a:ext cx="7315199" cy="308586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xmlns="" val="17682667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 xmlns:a16="http://schemas.microsoft.com/office/drawing/2014/main" id="{CACD6A6E-859E-4B10-B0E4-6EB13D783ADE}"/>
              </a:ext>
            </a:extLst>
          </p:cNvPr>
          <p:cNvSpPr>
            <a:spLocks noGrp="1" noRot="1" noChangeAspect="1" noChangeArrowheads="1" noTextEdit="1"/>
          </p:cNvSpPr>
          <p:nvPr>
            <p:ph type="sldImg"/>
          </p:nvPr>
        </p:nvSpPr>
        <p:spPr>
          <a:xfrm>
            <a:off x="2552700" y="514350"/>
            <a:ext cx="4040188" cy="2571750"/>
          </a:xfrm>
          <a:ln/>
        </p:spPr>
      </p:sp>
      <p:sp>
        <p:nvSpPr>
          <p:cNvPr id="68611" name="Rectangle 3">
            <a:extLst>
              <a:ext uri="{FF2B5EF4-FFF2-40B4-BE49-F238E27FC236}">
                <a16:creationId xmlns="" xmlns:a16="http://schemas.microsoft.com/office/drawing/2014/main" id="{5A0DDCD0-8B5C-445D-8C9C-4A2B029B9AF0}"/>
              </a:ext>
            </a:extLst>
          </p:cNvPr>
          <p:cNvSpPr>
            <a:spLocks noGrp="1" noChangeArrowheads="1"/>
          </p:cNvSpPr>
          <p:nvPr>
            <p:ph type="body" idx="1"/>
          </p:nvPr>
        </p:nvSpPr>
        <p:spPr>
          <a:xfrm>
            <a:off x="915457" y="3258020"/>
            <a:ext cx="7315199" cy="308586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xmlns="" val="3587749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rgbClr val="000000"/>
                </a:solidFill>
                <a:latin typeface="Arial"/>
                <a:ea typeface="Arial"/>
                <a:cs typeface="Arial"/>
                <a:sym typeface="Arial"/>
              </a:rPr>
              <a:pPr marL="0" marR="0" lvl="0" indent="0" algn="r" rtl="0">
                <a:lnSpc>
                  <a:spcPct val="100000"/>
                </a:lnSpc>
                <a:spcBef>
                  <a:spcPts val="0"/>
                </a:spcBef>
                <a:spcAft>
                  <a:spcPts val="0"/>
                </a:spcAft>
                <a:buClr>
                  <a:srgbClr val="000000"/>
                </a:buClr>
                <a:buSzPts val="1200"/>
                <a:buFont typeface="Arial"/>
                <a:buNone/>
              </a:pPr>
              <a:t>6</a:t>
            </a:fld>
            <a:endParaRPr lang="en-US"/>
          </a:p>
        </p:txBody>
      </p:sp>
    </p:spTree>
    <p:extLst>
      <p:ext uri="{BB962C8B-B14F-4D97-AF65-F5344CB8AC3E}">
        <p14:creationId xmlns:p14="http://schemas.microsoft.com/office/powerpoint/2010/main" xmlns="" val="28516747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 xmlns:a16="http://schemas.microsoft.com/office/drawing/2014/main" id="{CACD6A6E-859E-4B10-B0E4-6EB13D783ADE}"/>
              </a:ext>
            </a:extLst>
          </p:cNvPr>
          <p:cNvSpPr>
            <a:spLocks noGrp="1" noRot="1" noChangeAspect="1" noChangeArrowheads="1" noTextEdit="1"/>
          </p:cNvSpPr>
          <p:nvPr>
            <p:ph type="sldImg"/>
          </p:nvPr>
        </p:nvSpPr>
        <p:spPr>
          <a:xfrm>
            <a:off x="2552700" y="514350"/>
            <a:ext cx="4040188" cy="2571750"/>
          </a:xfrm>
          <a:ln/>
        </p:spPr>
      </p:sp>
      <p:sp>
        <p:nvSpPr>
          <p:cNvPr id="68611" name="Rectangle 3">
            <a:extLst>
              <a:ext uri="{FF2B5EF4-FFF2-40B4-BE49-F238E27FC236}">
                <a16:creationId xmlns="" xmlns:a16="http://schemas.microsoft.com/office/drawing/2014/main" id="{5A0DDCD0-8B5C-445D-8C9C-4A2B029B9AF0}"/>
              </a:ext>
            </a:extLst>
          </p:cNvPr>
          <p:cNvSpPr>
            <a:spLocks noGrp="1" noChangeArrowheads="1"/>
          </p:cNvSpPr>
          <p:nvPr>
            <p:ph type="body" idx="1"/>
          </p:nvPr>
        </p:nvSpPr>
        <p:spPr>
          <a:xfrm>
            <a:off x="915457" y="3258020"/>
            <a:ext cx="7315199" cy="308586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xmlns="" val="22720301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 xmlns:a16="http://schemas.microsoft.com/office/drawing/2014/main" id="{613D277C-8B8F-4523-80FE-71129E615B82}"/>
              </a:ext>
            </a:extLst>
          </p:cNvPr>
          <p:cNvSpPr>
            <a:spLocks noGrp="1" noRot="1" noChangeAspect="1" noChangeArrowheads="1" noTextEdit="1"/>
          </p:cNvSpPr>
          <p:nvPr>
            <p:ph type="sldImg"/>
          </p:nvPr>
        </p:nvSpPr>
        <p:spPr>
          <a:xfrm>
            <a:off x="2552700" y="514350"/>
            <a:ext cx="4040188" cy="2571750"/>
          </a:xfrm>
          <a:ln/>
        </p:spPr>
      </p:sp>
      <p:sp>
        <p:nvSpPr>
          <p:cNvPr id="70659" name="Rectangle 3">
            <a:extLst>
              <a:ext uri="{FF2B5EF4-FFF2-40B4-BE49-F238E27FC236}">
                <a16:creationId xmlns="" xmlns:a16="http://schemas.microsoft.com/office/drawing/2014/main" id="{14169C85-AF33-4BBC-A46F-47B5A7D6A7E5}"/>
              </a:ext>
            </a:extLst>
          </p:cNvPr>
          <p:cNvSpPr>
            <a:spLocks noGrp="1" noChangeArrowheads="1"/>
          </p:cNvSpPr>
          <p:nvPr>
            <p:ph type="body" idx="1"/>
          </p:nvPr>
        </p:nvSpPr>
        <p:spPr>
          <a:xfrm>
            <a:off x="915457" y="3258020"/>
            <a:ext cx="7315199" cy="308586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xmlns="" val="13950734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 xmlns:a16="http://schemas.microsoft.com/office/drawing/2014/main" id="{6B585EF5-7930-45AD-B664-C6D80F420C80}"/>
              </a:ext>
            </a:extLst>
          </p:cNvPr>
          <p:cNvSpPr>
            <a:spLocks noGrp="1" noRot="1" noChangeAspect="1" noChangeArrowheads="1" noTextEdit="1"/>
          </p:cNvSpPr>
          <p:nvPr>
            <p:ph type="sldImg"/>
          </p:nvPr>
        </p:nvSpPr>
        <p:spPr>
          <a:xfrm>
            <a:off x="2552700" y="514350"/>
            <a:ext cx="4040188" cy="2571750"/>
          </a:xfrm>
          <a:ln/>
        </p:spPr>
      </p:sp>
      <p:sp>
        <p:nvSpPr>
          <p:cNvPr id="72707" name="Rectangle 3">
            <a:extLst>
              <a:ext uri="{FF2B5EF4-FFF2-40B4-BE49-F238E27FC236}">
                <a16:creationId xmlns="" xmlns:a16="http://schemas.microsoft.com/office/drawing/2014/main" id="{C3AA076D-DCC9-489F-884A-D43E6793BA2F}"/>
              </a:ext>
            </a:extLst>
          </p:cNvPr>
          <p:cNvSpPr>
            <a:spLocks noGrp="1" noChangeArrowheads="1"/>
          </p:cNvSpPr>
          <p:nvPr>
            <p:ph type="body" idx="1"/>
          </p:nvPr>
        </p:nvSpPr>
        <p:spPr>
          <a:xfrm>
            <a:off x="915457" y="3258020"/>
            <a:ext cx="7315199" cy="308586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xmlns="" val="33264381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 xmlns:a16="http://schemas.microsoft.com/office/drawing/2014/main" id="{6A88387A-220D-46DE-87B0-5AB53B8B9714}"/>
              </a:ext>
            </a:extLst>
          </p:cNvPr>
          <p:cNvSpPr>
            <a:spLocks noGrp="1" noRot="1" noChangeAspect="1" noChangeArrowheads="1" noTextEdit="1"/>
          </p:cNvSpPr>
          <p:nvPr>
            <p:ph type="sldImg"/>
          </p:nvPr>
        </p:nvSpPr>
        <p:spPr>
          <a:xfrm>
            <a:off x="2552700" y="514350"/>
            <a:ext cx="4040188" cy="2571750"/>
          </a:xfrm>
          <a:ln/>
        </p:spPr>
      </p:sp>
      <p:sp>
        <p:nvSpPr>
          <p:cNvPr id="74755" name="Rectangle 3">
            <a:extLst>
              <a:ext uri="{FF2B5EF4-FFF2-40B4-BE49-F238E27FC236}">
                <a16:creationId xmlns="" xmlns:a16="http://schemas.microsoft.com/office/drawing/2014/main" id="{AACB5DF9-CFCC-45D6-AED8-0DFB1F853FEB}"/>
              </a:ext>
            </a:extLst>
          </p:cNvPr>
          <p:cNvSpPr>
            <a:spLocks noGrp="1" noChangeArrowheads="1"/>
          </p:cNvSpPr>
          <p:nvPr>
            <p:ph type="body" idx="1"/>
          </p:nvPr>
        </p:nvSpPr>
        <p:spPr>
          <a:xfrm>
            <a:off x="915457" y="3258020"/>
            <a:ext cx="7315199" cy="308586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xmlns="" val="29574436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 xmlns:a16="http://schemas.microsoft.com/office/drawing/2014/main" id="{DA32F06E-769C-4B1C-9E7C-D9FC05F6F8C7}"/>
              </a:ext>
            </a:extLst>
          </p:cNvPr>
          <p:cNvSpPr>
            <a:spLocks noGrp="1" noRot="1" noChangeAspect="1" noChangeArrowheads="1" noTextEdit="1"/>
          </p:cNvSpPr>
          <p:nvPr>
            <p:ph type="sldImg"/>
          </p:nvPr>
        </p:nvSpPr>
        <p:spPr>
          <a:xfrm>
            <a:off x="2552700" y="514350"/>
            <a:ext cx="4040188" cy="2571750"/>
          </a:xfrm>
          <a:ln/>
        </p:spPr>
      </p:sp>
      <p:sp>
        <p:nvSpPr>
          <p:cNvPr id="76803" name="Rectangle 3">
            <a:extLst>
              <a:ext uri="{FF2B5EF4-FFF2-40B4-BE49-F238E27FC236}">
                <a16:creationId xmlns="" xmlns:a16="http://schemas.microsoft.com/office/drawing/2014/main" id="{F41AD308-933F-4670-85F5-08B34300D603}"/>
              </a:ext>
            </a:extLst>
          </p:cNvPr>
          <p:cNvSpPr>
            <a:spLocks noGrp="1" noChangeArrowheads="1"/>
          </p:cNvSpPr>
          <p:nvPr>
            <p:ph type="body" idx="1"/>
          </p:nvPr>
        </p:nvSpPr>
        <p:spPr>
          <a:xfrm>
            <a:off x="915457" y="3258020"/>
            <a:ext cx="7315199" cy="308586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xmlns="" val="1309540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 xmlns:a16="http://schemas.microsoft.com/office/drawing/2014/main" id="{D4551F08-E163-4B78-BDB8-468F317C6B03}"/>
              </a:ext>
            </a:extLst>
          </p:cNvPr>
          <p:cNvSpPr>
            <a:spLocks noGrp="1" noRot="1" noChangeAspect="1" noChangeArrowheads="1" noTextEdit="1"/>
          </p:cNvSpPr>
          <p:nvPr>
            <p:ph type="sldImg"/>
          </p:nvPr>
        </p:nvSpPr>
        <p:spPr>
          <a:xfrm>
            <a:off x="2552700" y="514350"/>
            <a:ext cx="4040188" cy="2571750"/>
          </a:xfrm>
          <a:ln/>
        </p:spPr>
      </p:sp>
      <p:sp>
        <p:nvSpPr>
          <p:cNvPr id="78851" name="Rectangle 3">
            <a:extLst>
              <a:ext uri="{FF2B5EF4-FFF2-40B4-BE49-F238E27FC236}">
                <a16:creationId xmlns="" xmlns:a16="http://schemas.microsoft.com/office/drawing/2014/main" id="{AC3A3A05-AF23-43D6-95CB-5F6DB21E7037}"/>
              </a:ext>
            </a:extLst>
          </p:cNvPr>
          <p:cNvSpPr>
            <a:spLocks noGrp="1" noChangeArrowheads="1"/>
          </p:cNvSpPr>
          <p:nvPr>
            <p:ph type="body" idx="1"/>
          </p:nvPr>
        </p:nvSpPr>
        <p:spPr>
          <a:xfrm>
            <a:off x="915457" y="3258020"/>
            <a:ext cx="7315199" cy="308586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xmlns="" val="39067441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 xmlns:a16="http://schemas.microsoft.com/office/drawing/2014/main" id="{B4EB6689-0573-4E96-ABEC-0606AE2C09F1}"/>
              </a:ext>
            </a:extLst>
          </p:cNvPr>
          <p:cNvSpPr>
            <a:spLocks noGrp="1" noRot="1" noChangeAspect="1" noChangeArrowheads="1" noTextEdit="1"/>
          </p:cNvSpPr>
          <p:nvPr>
            <p:ph type="sldImg"/>
          </p:nvPr>
        </p:nvSpPr>
        <p:spPr>
          <a:xfrm>
            <a:off x="2552700" y="514350"/>
            <a:ext cx="4040188" cy="2571750"/>
          </a:xfrm>
          <a:ln/>
        </p:spPr>
      </p:sp>
      <p:sp>
        <p:nvSpPr>
          <p:cNvPr id="80899" name="Rectangle 3">
            <a:extLst>
              <a:ext uri="{FF2B5EF4-FFF2-40B4-BE49-F238E27FC236}">
                <a16:creationId xmlns="" xmlns:a16="http://schemas.microsoft.com/office/drawing/2014/main" id="{1B13B122-1B3A-46FE-9DCF-D26B9C451EE4}"/>
              </a:ext>
            </a:extLst>
          </p:cNvPr>
          <p:cNvSpPr>
            <a:spLocks noGrp="1" noChangeArrowheads="1"/>
          </p:cNvSpPr>
          <p:nvPr>
            <p:ph type="body" idx="1"/>
          </p:nvPr>
        </p:nvSpPr>
        <p:spPr>
          <a:xfrm>
            <a:off x="915457" y="3258020"/>
            <a:ext cx="7315199" cy="308586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xmlns="" val="42445922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 xmlns:a16="http://schemas.microsoft.com/office/drawing/2014/main" id="{ECC7FDDF-4DBE-4749-A693-95E4CEB96B45}"/>
              </a:ext>
            </a:extLst>
          </p:cNvPr>
          <p:cNvSpPr>
            <a:spLocks noGrp="1" noRot="1" noChangeAspect="1" noChangeArrowheads="1" noTextEdit="1"/>
          </p:cNvSpPr>
          <p:nvPr>
            <p:ph type="sldImg"/>
          </p:nvPr>
        </p:nvSpPr>
        <p:spPr>
          <a:xfrm>
            <a:off x="2552700" y="514350"/>
            <a:ext cx="4040188" cy="2571750"/>
          </a:xfrm>
          <a:ln/>
        </p:spPr>
      </p:sp>
      <p:sp>
        <p:nvSpPr>
          <p:cNvPr id="82947" name="Rectangle 3">
            <a:extLst>
              <a:ext uri="{FF2B5EF4-FFF2-40B4-BE49-F238E27FC236}">
                <a16:creationId xmlns="" xmlns:a16="http://schemas.microsoft.com/office/drawing/2014/main" id="{9247B18B-E0DC-42EF-8000-B3A4416D7F49}"/>
              </a:ext>
            </a:extLst>
          </p:cNvPr>
          <p:cNvSpPr>
            <a:spLocks noGrp="1" noChangeArrowheads="1"/>
          </p:cNvSpPr>
          <p:nvPr>
            <p:ph type="body" idx="1"/>
          </p:nvPr>
        </p:nvSpPr>
        <p:spPr>
          <a:xfrm>
            <a:off x="915457" y="3258020"/>
            <a:ext cx="7315199" cy="308586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xmlns="" val="33156805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 xmlns:a16="http://schemas.microsoft.com/office/drawing/2014/main" id="{1630E1CF-99A4-4AEE-822B-EB5954B36B09}"/>
              </a:ext>
            </a:extLst>
          </p:cNvPr>
          <p:cNvSpPr>
            <a:spLocks noGrp="1" noRot="1" noChangeAspect="1" noChangeArrowheads="1" noTextEdit="1"/>
          </p:cNvSpPr>
          <p:nvPr>
            <p:ph type="sldImg"/>
          </p:nvPr>
        </p:nvSpPr>
        <p:spPr>
          <a:xfrm>
            <a:off x="2552700" y="514350"/>
            <a:ext cx="4040188" cy="2571750"/>
          </a:xfrm>
          <a:ln/>
        </p:spPr>
      </p:sp>
      <p:sp>
        <p:nvSpPr>
          <p:cNvPr id="84995" name="Rectangle 3">
            <a:extLst>
              <a:ext uri="{FF2B5EF4-FFF2-40B4-BE49-F238E27FC236}">
                <a16:creationId xmlns="" xmlns:a16="http://schemas.microsoft.com/office/drawing/2014/main" id="{FFDF815E-E69D-4A6E-908C-546EA2D0824E}"/>
              </a:ext>
            </a:extLst>
          </p:cNvPr>
          <p:cNvSpPr>
            <a:spLocks noGrp="1" noChangeArrowheads="1"/>
          </p:cNvSpPr>
          <p:nvPr>
            <p:ph type="body" idx="1"/>
          </p:nvPr>
        </p:nvSpPr>
        <p:spPr>
          <a:xfrm>
            <a:off x="915457" y="3258020"/>
            <a:ext cx="7315199" cy="308586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2438" tIns="46219" rIns="92438" bIns="46219" anchor="t"/>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xmlns="" val="2861135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 xmlns:a16="http://schemas.microsoft.com/office/drawing/2014/main" id="{911B757C-11F6-4804-BBBA-51D10766365A}"/>
              </a:ext>
            </a:extLst>
          </p:cNvPr>
          <p:cNvSpPr>
            <a:spLocks noGrp="1" noRot="1" noChangeAspect="1" noChangeArrowheads="1" noTextEdit="1"/>
          </p:cNvSpPr>
          <p:nvPr>
            <p:ph type="sldImg"/>
          </p:nvPr>
        </p:nvSpPr>
        <p:spPr>
          <a:xfrm>
            <a:off x="2552700" y="514350"/>
            <a:ext cx="4040188" cy="2571750"/>
          </a:xfrm>
          <a:ln/>
        </p:spPr>
      </p:sp>
      <p:sp>
        <p:nvSpPr>
          <p:cNvPr id="87043" name="Rectangle 3">
            <a:extLst>
              <a:ext uri="{FF2B5EF4-FFF2-40B4-BE49-F238E27FC236}">
                <a16:creationId xmlns="" xmlns:a16="http://schemas.microsoft.com/office/drawing/2014/main" id="{0AC8E09B-CF1C-49E5-863A-C8016F142BE5}"/>
              </a:ext>
            </a:extLst>
          </p:cNvPr>
          <p:cNvSpPr>
            <a:spLocks noGrp="1" noChangeArrowheads="1"/>
          </p:cNvSpPr>
          <p:nvPr>
            <p:ph type="body" idx="1"/>
          </p:nvPr>
        </p:nvSpPr>
        <p:spPr>
          <a:xfrm>
            <a:off x="915457" y="3258020"/>
            <a:ext cx="7315199" cy="308586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xmlns="" val="2669853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685800"/>
            <a:ext cx="538797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rgbClr val="000000"/>
                </a:solidFill>
                <a:latin typeface="Arial"/>
                <a:ea typeface="Arial"/>
                <a:cs typeface="Arial"/>
                <a:sym typeface="Arial"/>
              </a:rPr>
              <a:pPr marL="0" marR="0" lvl="0" indent="0" algn="r" rtl="0">
                <a:lnSpc>
                  <a:spcPct val="100000"/>
                </a:lnSpc>
                <a:spcBef>
                  <a:spcPts val="0"/>
                </a:spcBef>
                <a:spcAft>
                  <a:spcPts val="0"/>
                </a:spcAft>
                <a:buClr>
                  <a:srgbClr val="000000"/>
                </a:buClr>
                <a:buSzPts val="1200"/>
                <a:buFont typeface="Arial"/>
                <a:buNone/>
              </a:pPr>
              <a:t>7</a:t>
            </a:fld>
            <a:endParaRPr lang="en-US"/>
          </a:p>
        </p:txBody>
      </p:sp>
    </p:spTree>
    <p:extLst>
      <p:ext uri="{BB962C8B-B14F-4D97-AF65-F5344CB8AC3E}">
        <p14:creationId xmlns:p14="http://schemas.microsoft.com/office/powerpoint/2010/main" xmlns="" val="27426049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 xmlns:a16="http://schemas.microsoft.com/office/drawing/2014/main" id="{F7F05CA5-3915-46C5-B3F7-080E3C487494}"/>
              </a:ext>
            </a:extLst>
          </p:cNvPr>
          <p:cNvSpPr>
            <a:spLocks noGrp="1" noRot="1" noChangeAspect="1" noChangeArrowheads="1" noTextEdit="1"/>
          </p:cNvSpPr>
          <p:nvPr>
            <p:ph type="sldImg"/>
          </p:nvPr>
        </p:nvSpPr>
        <p:spPr>
          <a:xfrm>
            <a:off x="2552700" y="514350"/>
            <a:ext cx="4040188" cy="2571750"/>
          </a:xfrm>
          <a:ln/>
        </p:spPr>
      </p:sp>
      <p:sp>
        <p:nvSpPr>
          <p:cNvPr id="89091" name="Rectangle 3">
            <a:extLst>
              <a:ext uri="{FF2B5EF4-FFF2-40B4-BE49-F238E27FC236}">
                <a16:creationId xmlns="" xmlns:a16="http://schemas.microsoft.com/office/drawing/2014/main" id="{2F62E373-C1E7-4913-829D-D4F7CEE65810}"/>
              </a:ext>
            </a:extLst>
          </p:cNvPr>
          <p:cNvSpPr>
            <a:spLocks noGrp="1" noChangeArrowheads="1"/>
          </p:cNvSpPr>
          <p:nvPr>
            <p:ph type="body" idx="1"/>
          </p:nvPr>
        </p:nvSpPr>
        <p:spPr>
          <a:xfrm>
            <a:off x="915457" y="3258020"/>
            <a:ext cx="7315199" cy="308586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xmlns="" val="23057003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 xmlns:a16="http://schemas.microsoft.com/office/drawing/2014/main" id="{7998D125-052E-430C-A5E5-045AF42622E7}"/>
              </a:ext>
            </a:extLst>
          </p:cNvPr>
          <p:cNvSpPr>
            <a:spLocks noGrp="1" noRot="1" noChangeAspect="1" noChangeArrowheads="1" noTextEdit="1"/>
          </p:cNvSpPr>
          <p:nvPr>
            <p:ph type="sldImg"/>
          </p:nvPr>
        </p:nvSpPr>
        <p:spPr>
          <a:xfrm>
            <a:off x="2552700" y="514350"/>
            <a:ext cx="4040188" cy="2571750"/>
          </a:xfrm>
          <a:ln/>
        </p:spPr>
      </p:sp>
      <p:sp>
        <p:nvSpPr>
          <p:cNvPr id="91139" name="Rectangle 3">
            <a:extLst>
              <a:ext uri="{FF2B5EF4-FFF2-40B4-BE49-F238E27FC236}">
                <a16:creationId xmlns="" xmlns:a16="http://schemas.microsoft.com/office/drawing/2014/main" id="{854BE39E-4EE8-44E7-927E-467747CCDC4D}"/>
              </a:ext>
            </a:extLst>
          </p:cNvPr>
          <p:cNvSpPr>
            <a:spLocks noGrp="1" noChangeArrowheads="1"/>
          </p:cNvSpPr>
          <p:nvPr>
            <p:ph type="body" idx="1"/>
          </p:nvPr>
        </p:nvSpPr>
        <p:spPr>
          <a:xfrm>
            <a:off x="915457" y="3258020"/>
            <a:ext cx="7315199" cy="308586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xmlns="" val="41282087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 xmlns:a16="http://schemas.microsoft.com/office/drawing/2014/main" id="{758CADB1-93CB-4274-A8D1-692400277852}"/>
              </a:ext>
            </a:extLst>
          </p:cNvPr>
          <p:cNvSpPr>
            <a:spLocks noGrp="1" noRot="1" noChangeAspect="1" noChangeArrowheads="1" noTextEdit="1"/>
          </p:cNvSpPr>
          <p:nvPr>
            <p:ph type="sldImg"/>
          </p:nvPr>
        </p:nvSpPr>
        <p:spPr>
          <a:xfrm>
            <a:off x="2552700" y="514350"/>
            <a:ext cx="4040188" cy="2571750"/>
          </a:xfrm>
          <a:ln/>
        </p:spPr>
      </p:sp>
      <p:sp>
        <p:nvSpPr>
          <p:cNvPr id="93187" name="Rectangle 3">
            <a:extLst>
              <a:ext uri="{FF2B5EF4-FFF2-40B4-BE49-F238E27FC236}">
                <a16:creationId xmlns="" xmlns:a16="http://schemas.microsoft.com/office/drawing/2014/main" id="{B72E9B2A-EB18-4339-B030-69967F55A4B7}"/>
              </a:ext>
            </a:extLst>
          </p:cNvPr>
          <p:cNvSpPr>
            <a:spLocks noGrp="1" noChangeArrowheads="1"/>
          </p:cNvSpPr>
          <p:nvPr>
            <p:ph type="body" idx="1"/>
          </p:nvPr>
        </p:nvSpPr>
        <p:spPr>
          <a:xfrm>
            <a:off x="915457" y="3258020"/>
            <a:ext cx="7315199" cy="308586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xmlns="" val="34626065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 xmlns:a16="http://schemas.microsoft.com/office/drawing/2014/main" id="{B2BD6E28-4416-466E-9B96-F46B9236EFA0}"/>
              </a:ext>
            </a:extLst>
          </p:cNvPr>
          <p:cNvSpPr>
            <a:spLocks noGrp="1" noRot="1" noChangeAspect="1" noChangeArrowheads="1" noTextEdit="1"/>
          </p:cNvSpPr>
          <p:nvPr>
            <p:ph type="sldImg"/>
          </p:nvPr>
        </p:nvSpPr>
        <p:spPr>
          <a:xfrm>
            <a:off x="2552700" y="514350"/>
            <a:ext cx="4040188" cy="2571750"/>
          </a:xfrm>
          <a:ln/>
        </p:spPr>
      </p:sp>
      <p:sp>
        <p:nvSpPr>
          <p:cNvPr id="95235" name="Rectangle 3">
            <a:extLst>
              <a:ext uri="{FF2B5EF4-FFF2-40B4-BE49-F238E27FC236}">
                <a16:creationId xmlns="" xmlns:a16="http://schemas.microsoft.com/office/drawing/2014/main" id="{EB7937B3-A5D5-4AE2-BC95-CEE0E5EA00E0}"/>
              </a:ext>
            </a:extLst>
          </p:cNvPr>
          <p:cNvSpPr>
            <a:spLocks noGrp="1" noChangeArrowheads="1"/>
          </p:cNvSpPr>
          <p:nvPr>
            <p:ph type="body" idx="1"/>
          </p:nvPr>
        </p:nvSpPr>
        <p:spPr>
          <a:xfrm>
            <a:off x="915457" y="3258020"/>
            <a:ext cx="7315199" cy="308586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xmlns="" val="24442958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rgbClr val="000000"/>
                </a:solidFill>
                <a:latin typeface="Arial"/>
                <a:ea typeface="Arial"/>
                <a:cs typeface="Arial"/>
                <a:sym typeface="Arial"/>
              </a:rPr>
              <a:pPr marL="0" marR="0" lvl="0" indent="0" algn="r" rtl="0">
                <a:lnSpc>
                  <a:spcPct val="100000"/>
                </a:lnSpc>
                <a:spcBef>
                  <a:spcPts val="0"/>
                </a:spcBef>
                <a:spcAft>
                  <a:spcPts val="0"/>
                </a:spcAft>
                <a:buClr>
                  <a:srgbClr val="000000"/>
                </a:buClr>
                <a:buSzPts val="1200"/>
                <a:buFont typeface="Arial"/>
                <a:buNone/>
              </a:pPr>
              <a:t>74</a:t>
            </a:fld>
            <a:endParaRPr lang="en-US"/>
          </a:p>
        </p:txBody>
      </p:sp>
    </p:spTree>
    <p:extLst>
      <p:ext uri="{BB962C8B-B14F-4D97-AF65-F5344CB8AC3E}">
        <p14:creationId xmlns:p14="http://schemas.microsoft.com/office/powerpoint/2010/main" xmlns="" val="663625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685800"/>
            <a:ext cx="5387975"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269959B-826C-4487-ACAC-1D10FAEE8838}" type="slidenum">
              <a:rPr lang="en-IN" smtClean="0"/>
              <a:pPr/>
              <a:t>78</a:t>
            </a:fld>
            <a:endParaRPr lang="en-IN"/>
          </a:p>
        </p:txBody>
      </p:sp>
    </p:spTree>
    <p:extLst>
      <p:ext uri="{BB962C8B-B14F-4D97-AF65-F5344CB8AC3E}">
        <p14:creationId xmlns:p14="http://schemas.microsoft.com/office/powerpoint/2010/main" xmlns="" val="2086045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xmlns="" id="{5F0601A3-B0CC-45B3-BBD4-0046CD87CFCC}"/>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16E5EEC-C07B-41DB-9CC3-1F02D0C0767C}" type="slidenum">
              <a:rPr lang="en-US" altLang="en-US">
                <a:latin typeface="Times New Roman" panose="02020603050405020304" pitchFamily="18" charset="0"/>
              </a:rPr>
              <a:pPr/>
              <a:t>98</a:t>
            </a:fld>
            <a:endParaRPr lang="en-US" altLang="en-US">
              <a:latin typeface="Times New Roman" panose="02020603050405020304" pitchFamily="18" charset="0"/>
            </a:endParaRPr>
          </a:p>
        </p:txBody>
      </p:sp>
      <p:sp>
        <p:nvSpPr>
          <p:cNvPr id="82947" name="Rectangle 2">
            <a:extLst>
              <a:ext uri="{FF2B5EF4-FFF2-40B4-BE49-F238E27FC236}">
                <a16:creationId xmlns:a16="http://schemas.microsoft.com/office/drawing/2014/main" xmlns="" id="{DE277AD2-08FD-4FEB-9A71-97B80E63EA93}"/>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xmlns="" id="{23FE59D0-CE1B-473F-8138-7566D6FAE114}"/>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xmlns="" val="30107695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xmlns="" id="{A139EA7E-C5A3-4A16-AE42-C345AB123C79}"/>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E57B5D2-DE8D-4EF9-889E-79B8E6EF3011}" type="slidenum">
              <a:rPr lang="en-US" altLang="en-US">
                <a:latin typeface="Times New Roman" panose="02020603050405020304" pitchFamily="18" charset="0"/>
              </a:rPr>
              <a:pPr/>
              <a:t>99</a:t>
            </a:fld>
            <a:endParaRPr lang="en-US" altLang="en-US">
              <a:latin typeface="Times New Roman" panose="02020603050405020304" pitchFamily="18" charset="0"/>
            </a:endParaRPr>
          </a:p>
        </p:txBody>
      </p:sp>
      <p:sp>
        <p:nvSpPr>
          <p:cNvPr id="84995" name="Rectangle 2">
            <a:extLst>
              <a:ext uri="{FF2B5EF4-FFF2-40B4-BE49-F238E27FC236}">
                <a16:creationId xmlns:a16="http://schemas.microsoft.com/office/drawing/2014/main" xmlns="" id="{F853F4E3-8609-4C8C-A077-0E107BD51068}"/>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xmlns="" id="{5D9017D7-59E4-444C-8B7D-582A16EDD8C9}"/>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xmlns="" val="34263026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xmlns="" id="{E2AF9071-C2C8-4AE5-BF05-7904ECEB51C6}"/>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699B845-CED4-49E0-AFEF-48FD2C002C7A}" type="slidenum">
              <a:rPr lang="en-US" altLang="en-US">
                <a:latin typeface="Times New Roman" panose="02020603050405020304" pitchFamily="18" charset="0"/>
              </a:rPr>
              <a:pPr/>
              <a:t>100</a:t>
            </a:fld>
            <a:endParaRPr lang="en-US" altLang="en-US">
              <a:latin typeface="Times New Roman" panose="02020603050405020304" pitchFamily="18" charset="0"/>
            </a:endParaRPr>
          </a:p>
        </p:txBody>
      </p:sp>
      <p:sp>
        <p:nvSpPr>
          <p:cNvPr id="87043" name="Rectangle 2">
            <a:extLst>
              <a:ext uri="{FF2B5EF4-FFF2-40B4-BE49-F238E27FC236}">
                <a16:creationId xmlns:a16="http://schemas.microsoft.com/office/drawing/2014/main" xmlns="" id="{4B359B74-A383-48FE-9C98-33D67BCB90F5}"/>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xmlns="" id="{0CA34FAE-AB9D-469A-A39F-2D79F9D9151D}"/>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xmlns="" val="2324216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xmlns="" id="{ACECBD7C-C5C5-49AB-A072-BF89D7C9BDC0}"/>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0672991-CDC8-4F84-B8EB-CEEB23288ED8}" type="slidenum">
              <a:rPr lang="en-US" altLang="en-US">
                <a:latin typeface="Times New Roman" panose="02020603050405020304" pitchFamily="18" charset="0"/>
              </a:rPr>
              <a:pPr/>
              <a:t>101</a:t>
            </a:fld>
            <a:endParaRPr lang="en-US" altLang="en-US">
              <a:latin typeface="Times New Roman" panose="02020603050405020304" pitchFamily="18" charset="0"/>
            </a:endParaRPr>
          </a:p>
        </p:txBody>
      </p:sp>
      <p:sp>
        <p:nvSpPr>
          <p:cNvPr id="89091" name="Rectangle 2">
            <a:extLst>
              <a:ext uri="{FF2B5EF4-FFF2-40B4-BE49-F238E27FC236}">
                <a16:creationId xmlns:a16="http://schemas.microsoft.com/office/drawing/2014/main" xmlns="" id="{EA73A052-CF76-4A71-B05B-5EEB72534B36}"/>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xmlns="" id="{77FC5D12-EFEF-4B63-BAC5-16C49C6E5E1F}"/>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xmlns="" val="4128653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 xmlns:a16="http://schemas.microsoft.com/office/drawing/2014/main" id="{92B20D6A-74B8-4F94-A917-6CF1BD9CF2CD}"/>
              </a:ext>
            </a:extLst>
          </p:cNvPr>
          <p:cNvSpPr>
            <a:spLocks noGrp="1" noRot="1" noChangeAspect="1" noChangeArrowheads="1" noTextEdit="1"/>
          </p:cNvSpPr>
          <p:nvPr>
            <p:ph type="sldImg"/>
          </p:nvPr>
        </p:nvSpPr>
        <p:spPr>
          <a:xfrm>
            <a:off x="2668588" y="519113"/>
            <a:ext cx="4068762" cy="2590800"/>
          </a:xfrm>
          <a:ln/>
        </p:spPr>
      </p:sp>
      <p:sp>
        <p:nvSpPr>
          <p:cNvPr id="80899" name="Rectangle 3">
            <a:extLst>
              <a:ext uri="{FF2B5EF4-FFF2-40B4-BE49-F238E27FC236}">
                <a16:creationId xmlns="" xmlns:a16="http://schemas.microsoft.com/office/drawing/2014/main" id="{4BD16ED7-7618-4443-A1AB-1EEB7BDAC2E0}"/>
              </a:ext>
            </a:extLst>
          </p:cNvPr>
          <p:cNvSpPr>
            <a:spLocks noGrp="1" noChangeArrowheads="1"/>
          </p:cNvSpPr>
          <p:nvPr>
            <p:ph type="body" idx="1"/>
          </p:nvPr>
        </p:nvSpPr>
        <p:spPr>
          <a:xfrm>
            <a:off x="940769" y="3281443"/>
            <a:ext cx="7524025" cy="310811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3926" tIns="46963" rIns="93926" bIns="46963"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xmlns="" val="35651640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xmlns="" id="{514AB2F1-7ECF-4654-B476-67C4FF1936B1}"/>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F372007-FB99-4F76-A744-2252F6525800}" type="slidenum">
              <a:rPr lang="en-US" altLang="en-US">
                <a:latin typeface="Times New Roman" panose="02020603050405020304" pitchFamily="18" charset="0"/>
              </a:rPr>
              <a:pPr/>
              <a:t>102</a:t>
            </a:fld>
            <a:endParaRPr lang="en-US" altLang="en-US">
              <a:latin typeface="Times New Roman" panose="02020603050405020304" pitchFamily="18" charset="0"/>
            </a:endParaRPr>
          </a:p>
        </p:txBody>
      </p:sp>
      <p:sp>
        <p:nvSpPr>
          <p:cNvPr id="91139" name="Rectangle 2">
            <a:extLst>
              <a:ext uri="{FF2B5EF4-FFF2-40B4-BE49-F238E27FC236}">
                <a16:creationId xmlns:a16="http://schemas.microsoft.com/office/drawing/2014/main" xmlns="" id="{9CA4A4BF-9303-4366-B3C9-87C09BA7CEAE}"/>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xmlns="" id="{0B9BD875-4589-4ADD-BA0B-1F2DD177BA81}"/>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xmlns="" val="3454833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xmlns="" id="{77F536C2-9FE0-4E79-A5E0-AFC384E498DE}"/>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F491145-9F31-486F-A264-8B0A4A9C13B7}" type="slidenum">
              <a:rPr lang="en-US" altLang="en-US">
                <a:latin typeface="Times New Roman" panose="02020603050405020304" pitchFamily="18" charset="0"/>
              </a:rPr>
              <a:pPr/>
              <a:t>103</a:t>
            </a:fld>
            <a:endParaRPr lang="en-US" altLang="en-US">
              <a:latin typeface="Times New Roman" panose="02020603050405020304" pitchFamily="18" charset="0"/>
            </a:endParaRPr>
          </a:p>
        </p:txBody>
      </p:sp>
      <p:sp>
        <p:nvSpPr>
          <p:cNvPr id="93187" name="Rectangle 2">
            <a:extLst>
              <a:ext uri="{FF2B5EF4-FFF2-40B4-BE49-F238E27FC236}">
                <a16:creationId xmlns:a16="http://schemas.microsoft.com/office/drawing/2014/main" xmlns="" id="{0D70963F-80A9-4E2C-BCB3-A8CDD51A9811}"/>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xmlns="" id="{7E07D860-A14E-4FF1-8A49-679D6FBCDC84}"/>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xmlns="" val="40408653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xmlns="" id="{C3DDD192-3990-4BAC-9FF7-B9EB07B563A8}"/>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2C44763-2F58-4848-BA5C-68BECC72D524}" type="slidenum">
              <a:rPr lang="en-US" altLang="en-US">
                <a:latin typeface="Times New Roman" panose="02020603050405020304" pitchFamily="18" charset="0"/>
              </a:rPr>
              <a:pPr/>
              <a:t>106</a:t>
            </a:fld>
            <a:endParaRPr lang="en-US" altLang="en-US">
              <a:latin typeface="Times New Roman" panose="02020603050405020304" pitchFamily="18" charset="0"/>
            </a:endParaRPr>
          </a:p>
        </p:txBody>
      </p:sp>
      <p:sp>
        <p:nvSpPr>
          <p:cNvPr id="99331" name="Rectangle 2">
            <a:extLst>
              <a:ext uri="{FF2B5EF4-FFF2-40B4-BE49-F238E27FC236}">
                <a16:creationId xmlns:a16="http://schemas.microsoft.com/office/drawing/2014/main" xmlns="" id="{421BC8AC-63BB-4B03-AA64-444FBA516D1E}"/>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xmlns="" id="{4C39D2BE-4C7A-463F-BE60-F42C3A682DBC}"/>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xmlns="" val="34800383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xmlns="" id="{687F8760-28E9-4161-9350-142B4464B182}"/>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7E4E2C5-D11C-4ED8-A539-FE2C8C2C856E}" type="slidenum">
              <a:rPr lang="en-US" altLang="en-US">
                <a:latin typeface="Times New Roman" panose="02020603050405020304" pitchFamily="18" charset="0"/>
              </a:rPr>
              <a:pPr/>
              <a:t>107</a:t>
            </a:fld>
            <a:endParaRPr lang="en-US" altLang="en-US">
              <a:latin typeface="Times New Roman" panose="02020603050405020304" pitchFamily="18" charset="0"/>
            </a:endParaRPr>
          </a:p>
        </p:txBody>
      </p:sp>
      <p:sp>
        <p:nvSpPr>
          <p:cNvPr id="101379" name="Rectangle 2">
            <a:extLst>
              <a:ext uri="{FF2B5EF4-FFF2-40B4-BE49-F238E27FC236}">
                <a16:creationId xmlns:a16="http://schemas.microsoft.com/office/drawing/2014/main" xmlns="" id="{9C9D9664-3E42-4464-B2E1-AA6A02DCB114}"/>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xmlns="" id="{22C97BE7-F67C-448D-B392-2A742875864B}"/>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xmlns="" val="35356888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xmlns="" id="{AF406669-42D7-44B4-8C43-273FF77AB60D}"/>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884C1EA-EE61-4B32-9717-6561C81C069A}" type="slidenum">
              <a:rPr lang="en-US" altLang="en-US">
                <a:latin typeface="Times New Roman" panose="02020603050405020304" pitchFamily="18" charset="0"/>
              </a:rPr>
              <a:pPr/>
              <a:t>109</a:t>
            </a:fld>
            <a:endParaRPr lang="en-US" altLang="en-US">
              <a:latin typeface="Times New Roman" panose="02020603050405020304" pitchFamily="18" charset="0"/>
            </a:endParaRPr>
          </a:p>
        </p:txBody>
      </p:sp>
      <p:sp>
        <p:nvSpPr>
          <p:cNvPr id="103427" name="Rectangle 2">
            <a:extLst>
              <a:ext uri="{FF2B5EF4-FFF2-40B4-BE49-F238E27FC236}">
                <a16:creationId xmlns:a16="http://schemas.microsoft.com/office/drawing/2014/main" xmlns="" id="{AA286D85-5926-4E35-9302-DEB3B5EC290F}"/>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xmlns="" id="{AFF0D118-2E86-45EB-A309-2BCA801CF79A}"/>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xmlns="" val="16395656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xmlns="" id="{15F842D0-B50C-43ED-A81B-735CB2F3CFD1}"/>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30AB3E-7AE2-4050-BFC0-A3100E231CFB}" type="slidenum">
              <a:rPr lang="en-US" altLang="en-US">
                <a:latin typeface="Times New Roman" panose="02020603050405020304" pitchFamily="18" charset="0"/>
              </a:rPr>
              <a:pPr/>
              <a:t>111</a:t>
            </a:fld>
            <a:endParaRPr lang="en-US" altLang="en-US">
              <a:latin typeface="Times New Roman" panose="02020603050405020304" pitchFamily="18" charset="0"/>
            </a:endParaRPr>
          </a:p>
        </p:txBody>
      </p:sp>
      <p:sp>
        <p:nvSpPr>
          <p:cNvPr id="106499" name="Rectangle 2">
            <a:extLst>
              <a:ext uri="{FF2B5EF4-FFF2-40B4-BE49-F238E27FC236}">
                <a16:creationId xmlns:a16="http://schemas.microsoft.com/office/drawing/2014/main" xmlns="" id="{DB6535EE-412E-4748-B2FF-406F43550123}"/>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xmlns="" id="{E17BF8DC-D131-402D-A170-25C5EFBC8BEE}"/>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xmlns="" val="2319694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 xmlns:a16="http://schemas.microsoft.com/office/drawing/2014/main" id="{90530582-34A1-40CB-B831-D1F3E3C92A13}"/>
              </a:ext>
            </a:extLst>
          </p:cNvPr>
          <p:cNvSpPr>
            <a:spLocks noGrp="1" noRot="1" noChangeAspect="1" noChangeArrowheads="1" noTextEdit="1"/>
          </p:cNvSpPr>
          <p:nvPr>
            <p:ph type="sldImg"/>
          </p:nvPr>
        </p:nvSpPr>
        <p:spPr>
          <a:xfrm>
            <a:off x="2552700" y="514350"/>
            <a:ext cx="4040188" cy="2571750"/>
          </a:xfrm>
          <a:ln/>
        </p:spPr>
      </p:sp>
      <p:sp>
        <p:nvSpPr>
          <p:cNvPr id="12291" name="Rectangle 3">
            <a:extLst>
              <a:ext uri="{FF2B5EF4-FFF2-40B4-BE49-F238E27FC236}">
                <a16:creationId xmlns="" xmlns:a16="http://schemas.microsoft.com/office/drawing/2014/main" id="{E9CF4A8B-5951-4925-B7B5-B6A1187097A3}"/>
              </a:ext>
            </a:extLst>
          </p:cNvPr>
          <p:cNvSpPr>
            <a:spLocks noGrp="1" noChangeArrowheads="1"/>
          </p:cNvSpPr>
          <p:nvPr>
            <p:ph type="body" idx="1"/>
          </p:nvPr>
        </p:nvSpPr>
        <p:spPr>
          <a:xfrm>
            <a:off x="915457" y="3258020"/>
            <a:ext cx="7315199" cy="308586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xmlns="" val="1161187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 xmlns:a16="http://schemas.microsoft.com/office/drawing/2014/main" id="{4FD739A5-736F-49FB-B5C5-655EDC932946}"/>
              </a:ext>
            </a:extLst>
          </p:cNvPr>
          <p:cNvSpPr>
            <a:spLocks noGrp="1" noRot="1" noChangeAspect="1" noChangeArrowheads="1" noTextEdit="1"/>
          </p:cNvSpPr>
          <p:nvPr>
            <p:ph type="sldImg"/>
          </p:nvPr>
        </p:nvSpPr>
        <p:spPr>
          <a:xfrm>
            <a:off x="2552700" y="514350"/>
            <a:ext cx="4040188" cy="2571750"/>
          </a:xfrm>
          <a:ln/>
        </p:spPr>
      </p:sp>
      <p:sp>
        <p:nvSpPr>
          <p:cNvPr id="14339" name="Rectangle 3">
            <a:extLst>
              <a:ext uri="{FF2B5EF4-FFF2-40B4-BE49-F238E27FC236}">
                <a16:creationId xmlns="" xmlns:a16="http://schemas.microsoft.com/office/drawing/2014/main" id="{45A804FB-0337-45E9-B1E1-4917EA812AAB}"/>
              </a:ext>
            </a:extLst>
          </p:cNvPr>
          <p:cNvSpPr>
            <a:spLocks noGrp="1" noChangeArrowheads="1"/>
          </p:cNvSpPr>
          <p:nvPr>
            <p:ph type="body" idx="1"/>
          </p:nvPr>
        </p:nvSpPr>
        <p:spPr>
          <a:xfrm>
            <a:off x="915457" y="3258020"/>
            <a:ext cx="7315199" cy="308586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xmlns="" val="3902978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 xmlns:a16="http://schemas.microsoft.com/office/drawing/2014/main" id="{67E33B51-0000-42AD-B920-0A0E39C03258}"/>
              </a:ext>
            </a:extLst>
          </p:cNvPr>
          <p:cNvSpPr>
            <a:spLocks noGrp="1" noRot="1" noChangeAspect="1" noChangeArrowheads="1" noTextEdit="1"/>
          </p:cNvSpPr>
          <p:nvPr>
            <p:ph type="sldImg"/>
          </p:nvPr>
        </p:nvSpPr>
        <p:spPr>
          <a:xfrm>
            <a:off x="2552700" y="514350"/>
            <a:ext cx="4040188" cy="2571750"/>
          </a:xfrm>
          <a:ln/>
        </p:spPr>
      </p:sp>
      <p:sp>
        <p:nvSpPr>
          <p:cNvPr id="19459" name="Rectangle 3">
            <a:extLst>
              <a:ext uri="{FF2B5EF4-FFF2-40B4-BE49-F238E27FC236}">
                <a16:creationId xmlns="" xmlns:a16="http://schemas.microsoft.com/office/drawing/2014/main" id="{F1A2DA55-94B7-44EA-9189-4528FAFDBEBD}"/>
              </a:ext>
            </a:extLst>
          </p:cNvPr>
          <p:cNvSpPr>
            <a:spLocks noGrp="1" noChangeArrowheads="1"/>
          </p:cNvSpPr>
          <p:nvPr>
            <p:ph type="body" idx="1"/>
          </p:nvPr>
        </p:nvSpPr>
        <p:spPr>
          <a:xfrm>
            <a:off x="915457" y="3258020"/>
            <a:ext cx="7315199" cy="308586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xmlns="" val="2504671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 xmlns:a16="http://schemas.microsoft.com/office/drawing/2014/main" id="{23AA6C9F-7A55-412F-9FE5-55CB6315EAD0}"/>
              </a:ext>
            </a:extLst>
          </p:cNvPr>
          <p:cNvSpPr>
            <a:spLocks noGrp="1" noRot="1" noChangeAspect="1" noChangeArrowheads="1" noTextEdit="1"/>
          </p:cNvSpPr>
          <p:nvPr>
            <p:ph type="sldImg"/>
          </p:nvPr>
        </p:nvSpPr>
        <p:spPr>
          <a:xfrm>
            <a:off x="2552700" y="514350"/>
            <a:ext cx="4040188" cy="2571750"/>
          </a:xfrm>
          <a:ln/>
        </p:spPr>
      </p:sp>
      <p:sp>
        <p:nvSpPr>
          <p:cNvPr id="21507" name="Rectangle 3">
            <a:extLst>
              <a:ext uri="{FF2B5EF4-FFF2-40B4-BE49-F238E27FC236}">
                <a16:creationId xmlns="" xmlns:a16="http://schemas.microsoft.com/office/drawing/2014/main" id="{7D951E66-1449-4BF2-BD6D-78F009D7DFAA}"/>
              </a:ext>
            </a:extLst>
          </p:cNvPr>
          <p:cNvSpPr>
            <a:spLocks noGrp="1" noChangeArrowheads="1"/>
          </p:cNvSpPr>
          <p:nvPr>
            <p:ph type="body" idx="1"/>
          </p:nvPr>
        </p:nvSpPr>
        <p:spPr>
          <a:xfrm>
            <a:off x="915457" y="3258020"/>
            <a:ext cx="7315199" cy="308586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xmlns="" val="902878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gae6ea673ec_0_4"/>
          <p:cNvSpPr txBox="1">
            <a:spLocks noGrp="1"/>
          </p:cNvSpPr>
          <p:nvPr>
            <p:ph type="ctrTitle"/>
          </p:nvPr>
        </p:nvSpPr>
        <p:spPr>
          <a:xfrm>
            <a:off x="586740" y="1280160"/>
            <a:ext cx="8636760" cy="1706880"/>
          </a:xfrm>
          <a:prstGeom prst="rect">
            <a:avLst/>
          </a:prstGeom>
          <a:noFill/>
          <a:ln>
            <a:noFill/>
          </a:ln>
        </p:spPr>
        <p:txBody>
          <a:bodyPr spcFirstLastPara="1" wrap="square" lIns="0" tIns="0" rIns="18275" bIns="0" anchor="b" anchorCtr="0">
            <a:noAutofit/>
          </a:bodyPr>
          <a:lstStyle>
            <a:lvl1pPr lvl="0" algn="r">
              <a:spcBef>
                <a:spcPts val="0"/>
              </a:spcBef>
              <a:spcAft>
                <a:spcPts val="0"/>
              </a:spcAft>
              <a:buClr>
                <a:srgbClr val="4CE0EA"/>
              </a:buClr>
              <a:buSzPts val="5600"/>
              <a:buFont typeface="Arial"/>
              <a:buNone/>
              <a:defRPr sz="5226" b="1">
                <a:solidFill>
                  <a:srgbClr val="4CE0EA"/>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gae6ea673ec_0_4"/>
          <p:cNvSpPr txBox="1">
            <a:spLocks noGrp="1"/>
          </p:cNvSpPr>
          <p:nvPr>
            <p:ph type="subTitle" idx="1"/>
          </p:nvPr>
        </p:nvSpPr>
        <p:spPr>
          <a:xfrm>
            <a:off x="586740" y="3013300"/>
            <a:ext cx="8640060" cy="1635760"/>
          </a:xfrm>
          <a:prstGeom prst="rect">
            <a:avLst/>
          </a:prstGeom>
          <a:noFill/>
          <a:ln>
            <a:noFill/>
          </a:ln>
        </p:spPr>
        <p:txBody>
          <a:bodyPr spcFirstLastPara="1" wrap="square" lIns="0" tIns="45700" rIns="18275" bIns="45700" anchor="t" anchorCtr="0">
            <a:noAutofit/>
          </a:bodyPr>
          <a:lstStyle>
            <a:lvl1pPr marR="42670" lvl="0" algn="r">
              <a:spcBef>
                <a:spcPts val="373"/>
              </a:spcBef>
              <a:spcAft>
                <a:spcPts val="0"/>
              </a:spcAft>
              <a:buClr>
                <a:schemeClr val="dk1"/>
              </a:buClr>
              <a:buSzPts val="1600"/>
              <a:buNone/>
              <a:defRPr>
                <a:solidFill>
                  <a:schemeClr val="dk1"/>
                </a:solidFill>
              </a:defRPr>
            </a:lvl1pPr>
            <a:lvl2pPr lvl="1" algn="ctr">
              <a:spcBef>
                <a:spcPts val="336"/>
              </a:spcBef>
              <a:spcAft>
                <a:spcPts val="0"/>
              </a:spcAft>
              <a:buClr>
                <a:schemeClr val="dk1"/>
              </a:buClr>
              <a:buSzPts val="1440"/>
              <a:buNone/>
              <a:defRPr/>
            </a:lvl2pPr>
            <a:lvl3pPr lvl="2" algn="ctr">
              <a:spcBef>
                <a:spcPts val="336"/>
              </a:spcBef>
              <a:spcAft>
                <a:spcPts val="0"/>
              </a:spcAft>
              <a:buClr>
                <a:schemeClr val="dk1"/>
              </a:buClr>
              <a:buSzPts val="1440"/>
              <a:buNone/>
              <a:defRPr/>
            </a:lvl3pPr>
            <a:lvl4pPr lvl="3" algn="ctr">
              <a:spcBef>
                <a:spcPts val="336"/>
              </a:spcBef>
              <a:spcAft>
                <a:spcPts val="0"/>
              </a:spcAft>
              <a:buClr>
                <a:schemeClr val="dk1"/>
              </a:buClr>
              <a:buSzPts val="1440"/>
              <a:buNone/>
              <a:defRPr/>
            </a:lvl4pPr>
            <a:lvl5pPr lvl="4" algn="ctr">
              <a:spcBef>
                <a:spcPts val="336"/>
              </a:spcBef>
              <a:spcAft>
                <a:spcPts val="0"/>
              </a:spcAft>
              <a:buClr>
                <a:schemeClr val="dk1"/>
              </a:buClr>
              <a:buSzPts val="1440"/>
              <a:buNone/>
              <a:defRPr/>
            </a:lvl5pPr>
            <a:lvl6pPr lvl="5" algn="ctr">
              <a:spcBef>
                <a:spcPts val="336"/>
              </a:spcBef>
              <a:spcAft>
                <a:spcPts val="0"/>
              </a:spcAft>
              <a:buSzPts val="1440"/>
              <a:buNone/>
              <a:defRPr/>
            </a:lvl6pPr>
            <a:lvl7pPr lvl="6" algn="ctr">
              <a:spcBef>
                <a:spcPts val="336"/>
              </a:spcBef>
              <a:spcAft>
                <a:spcPts val="0"/>
              </a:spcAft>
              <a:buSzPts val="1440"/>
              <a:buNone/>
              <a:defRPr/>
            </a:lvl7pPr>
            <a:lvl8pPr lvl="7" algn="ctr">
              <a:spcBef>
                <a:spcPts val="336"/>
              </a:spcBef>
              <a:spcAft>
                <a:spcPts val="0"/>
              </a:spcAft>
              <a:buSzPts val="1800"/>
              <a:buNone/>
              <a:defRPr/>
            </a:lvl8pPr>
            <a:lvl9pPr lvl="8" algn="ctr">
              <a:spcBef>
                <a:spcPts val="336"/>
              </a:spcBef>
              <a:spcAft>
                <a:spcPts val="0"/>
              </a:spcAft>
              <a:buSzPts val="1800"/>
              <a:buNone/>
              <a:defRPr/>
            </a:lvl9pPr>
          </a:lstStyle>
          <a:p>
            <a:endParaRPr/>
          </a:p>
        </p:txBody>
      </p:sp>
      <p:sp>
        <p:nvSpPr>
          <p:cNvPr id="16" name="Google Shape;16;gae6ea673ec_0_4"/>
          <p:cNvSpPr txBox="1">
            <a:spLocks noGrp="1"/>
          </p:cNvSpPr>
          <p:nvPr>
            <p:ph type="dt" idx="10"/>
          </p:nvPr>
        </p:nvSpPr>
        <p:spPr>
          <a:xfrm>
            <a:off x="502920" y="5932593"/>
            <a:ext cx="2346960" cy="34076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gae6ea673ec_0_4"/>
          <p:cNvSpPr txBox="1">
            <a:spLocks noGrp="1"/>
          </p:cNvSpPr>
          <p:nvPr>
            <p:ph type="ftr" idx="11"/>
          </p:nvPr>
        </p:nvSpPr>
        <p:spPr>
          <a:xfrm>
            <a:off x="7962900" y="6045200"/>
            <a:ext cx="1592580" cy="3556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8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68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68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68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68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68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68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68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68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3"/>
        <p:cNvGrpSpPr/>
        <p:nvPr/>
      </p:nvGrpSpPr>
      <p:grpSpPr>
        <a:xfrm>
          <a:off x="0" y="0"/>
          <a:ext cx="0" cy="0"/>
          <a:chOff x="0" y="0"/>
          <a:chExt cx="0" cy="0"/>
        </a:xfrm>
      </p:grpSpPr>
      <p:sp>
        <p:nvSpPr>
          <p:cNvPr id="64" name="Google Shape;64;gae6ea673ec_0_54"/>
          <p:cNvSpPr txBox="1">
            <a:spLocks noGrp="1"/>
          </p:cNvSpPr>
          <p:nvPr>
            <p:ph type="title"/>
          </p:nvPr>
        </p:nvSpPr>
        <p:spPr>
          <a:xfrm>
            <a:off x="502920" y="657860"/>
            <a:ext cx="9052560" cy="1066800"/>
          </a:xfrm>
          <a:prstGeom prst="rect">
            <a:avLst/>
          </a:prstGeom>
          <a:noFill/>
          <a:ln>
            <a:noFill/>
          </a:ln>
        </p:spPr>
        <p:txBody>
          <a:bodyPr spcFirstLastPara="1" wrap="square" lIns="0" tIns="4570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gae6ea673ec_0_54"/>
          <p:cNvSpPr txBox="1">
            <a:spLocks noGrp="1"/>
          </p:cNvSpPr>
          <p:nvPr>
            <p:ph type="body" idx="1"/>
          </p:nvPr>
        </p:nvSpPr>
        <p:spPr>
          <a:xfrm rot="5400000">
            <a:off x="2980860" y="-671788"/>
            <a:ext cx="4096680" cy="9052560"/>
          </a:xfrm>
          <a:prstGeom prst="rect">
            <a:avLst/>
          </a:prstGeom>
          <a:noFill/>
          <a:ln>
            <a:noFill/>
          </a:ln>
        </p:spPr>
        <p:txBody>
          <a:bodyPr spcFirstLastPara="1" wrap="square" lIns="91425" tIns="45700" rIns="91425" bIns="45700" anchor="t" anchorCtr="0">
            <a:noAutofit/>
          </a:bodyPr>
          <a:lstStyle>
            <a:lvl1pPr marL="426709" lvl="0" indent="-298696" algn="l">
              <a:spcBef>
                <a:spcPts val="336"/>
              </a:spcBef>
              <a:spcAft>
                <a:spcPts val="0"/>
              </a:spcAft>
              <a:buClr>
                <a:schemeClr val="dk1"/>
              </a:buClr>
              <a:buSzPts val="1440"/>
              <a:buChar char="⮚"/>
              <a:defRPr/>
            </a:lvl1pPr>
            <a:lvl2pPr marL="853418" lvl="1" indent="-298696" algn="l">
              <a:spcBef>
                <a:spcPts val="336"/>
              </a:spcBef>
              <a:spcAft>
                <a:spcPts val="0"/>
              </a:spcAft>
              <a:buClr>
                <a:schemeClr val="dk1"/>
              </a:buClr>
              <a:buSzPts val="1440"/>
              <a:buChar char="⮚"/>
              <a:defRPr/>
            </a:lvl2pPr>
            <a:lvl3pPr marL="1280127" lvl="2" indent="-298695" algn="l">
              <a:spcBef>
                <a:spcPts val="336"/>
              </a:spcBef>
              <a:spcAft>
                <a:spcPts val="0"/>
              </a:spcAft>
              <a:buClr>
                <a:schemeClr val="dk1"/>
              </a:buClr>
              <a:buSzPts val="1440"/>
              <a:buChar char="⮚"/>
              <a:defRPr/>
            </a:lvl3pPr>
            <a:lvl4pPr marL="1706836" lvl="3" indent="-298695" algn="l">
              <a:spcBef>
                <a:spcPts val="336"/>
              </a:spcBef>
              <a:spcAft>
                <a:spcPts val="0"/>
              </a:spcAft>
              <a:buClr>
                <a:schemeClr val="dk1"/>
              </a:buClr>
              <a:buSzPts val="1440"/>
              <a:buChar char="⮚"/>
              <a:defRPr/>
            </a:lvl4pPr>
            <a:lvl5pPr marL="2133545" lvl="4" indent="-298695" algn="l">
              <a:spcBef>
                <a:spcPts val="336"/>
              </a:spcBef>
              <a:spcAft>
                <a:spcPts val="0"/>
              </a:spcAft>
              <a:buClr>
                <a:schemeClr val="dk1"/>
              </a:buClr>
              <a:buSzPts val="1440"/>
              <a:buChar char="⮚"/>
              <a:defRPr/>
            </a:lvl5pPr>
            <a:lvl6pPr marL="2560254" lvl="5" indent="-298695" algn="l">
              <a:spcBef>
                <a:spcPts val="336"/>
              </a:spcBef>
              <a:spcAft>
                <a:spcPts val="0"/>
              </a:spcAft>
              <a:buSzPts val="1440"/>
              <a:buChar char="⚫"/>
              <a:defRPr/>
            </a:lvl6pPr>
            <a:lvl7pPr marL="2986963" lvl="6" indent="-298695" algn="l">
              <a:spcBef>
                <a:spcPts val="336"/>
              </a:spcBef>
              <a:spcAft>
                <a:spcPts val="0"/>
              </a:spcAft>
              <a:buSzPts val="1440"/>
              <a:buChar char="⚫"/>
              <a:defRPr/>
            </a:lvl7pPr>
            <a:lvl8pPr marL="3413673" lvl="7" indent="-320031" algn="l">
              <a:spcBef>
                <a:spcPts val="336"/>
              </a:spcBef>
              <a:spcAft>
                <a:spcPts val="0"/>
              </a:spcAft>
              <a:buSzPts val="1800"/>
              <a:buChar char="•"/>
              <a:defRPr/>
            </a:lvl8pPr>
            <a:lvl9pPr marL="3840381" lvl="8" indent="-320031" algn="l">
              <a:spcBef>
                <a:spcPts val="336"/>
              </a:spcBef>
              <a:spcAft>
                <a:spcPts val="0"/>
              </a:spcAft>
              <a:buSzPts val="1800"/>
              <a:buChar char="•"/>
              <a:defRPr/>
            </a:lvl9pPr>
          </a:lstStyle>
          <a:p>
            <a:endParaRPr/>
          </a:p>
        </p:txBody>
      </p:sp>
      <p:sp>
        <p:nvSpPr>
          <p:cNvPr id="66" name="Google Shape;66;gae6ea673ec_0_54"/>
          <p:cNvSpPr txBox="1">
            <a:spLocks noGrp="1"/>
          </p:cNvSpPr>
          <p:nvPr>
            <p:ph type="dt" idx="10"/>
          </p:nvPr>
        </p:nvSpPr>
        <p:spPr>
          <a:xfrm>
            <a:off x="502920" y="5932593"/>
            <a:ext cx="2346960" cy="34076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gae6ea673ec_0_54"/>
          <p:cNvSpPr txBox="1">
            <a:spLocks noGrp="1"/>
          </p:cNvSpPr>
          <p:nvPr>
            <p:ph type="ftr" idx="11"/>
          </p:nvPr>
        </p:nvSpPr>
        <p:spPr>
          <a:xfrm>
            <a:off x="7962900" y="6045200"/>
            <a:ext cx="1592580" cy="3556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80">
                <a:solidFill>
                  <a:schemeClr val="dk1"/>
                </a:solidFill>
                <a:latin typeface="Arial"/>
                <a:ea typeface="Arial"/>
                <a:cs typeface="Arial"/>
                <a:sym typeface="Arial"/>
              </a:defRPr>
            </a:lvl1pPr>
            <a:lvl2pPr marR="0" lvl="1" algn="l" rtl="0">
              <a:spcBef>
                <a:spcPts val="0"/>
              </a:spcBef>
              <a:spcAft>
                <a:spcPts val="0"/>
              </a:spcAft>
              <a:buSzPts val="1400"/>
              <a:buNone/>
              <a:defRPr sz="168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68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68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68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68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68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68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68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8"/>
        <p:cNvGrpSpPr/>
        <p:nvPr/>
      </p:nvGrpSpPr>
      <p:grpSpPr>
        <a:xfrm>
          <a:off x="0" y="0"/>
          <a:ext cx="0" cy="0"/>
          <a:chOff x="0" y="0"/>
          <a:chExt cx="0" cy="0"/>
        </a:xfrm>
      </p:grpSpPr>
      <p:sp>
        <p:nvSpPr>
          <p:cNvPr id="69" name="Google Shape;69;gae6ea673ec_0_59"/>
          <p:cNvSpPr txBox="1">
            <a:spLocks noGrp="1"/>
          </p:cNvSpPr>
          <p:nvPr>
            <p:ph type="title"/>
          </p:nvPr>
        </p:nvSpPr>
        <p:spPr>
          <a:xfrm rot="5400000">
            <a:off x="5991690" y="2154091"/>
            <a:ext cx="4864440" cy="2263140"/>
          </a:xfrm>
          <a:prstGeom prst="rect">
            <a:avLst/>
          </a:prstGeom>
          <a:noFill/>
          <a:ln>
            <a:noFill/>
          </a:ln>
        </p:spPr>
        <p:txBody>
          <a:bodyPr spcFirstLastPara="1" wrap="square" lIns="0" tIns="4570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gae6ea673ec_0_59"/>
          <p:cNvSpPr txBox="1">
            <a:spLocks noGrp="1"/>
          </p:cNvSpPr>
          <p:nvPr>
            <p:ph type="body" idx="1"/>
          </p:nvPr>
        </p:nvSpPr>
        <p:spPr>
          <a:xfrm rot="5400000">
            <a:off x="1381590" y="-25229"/>
            <a:ext cx="4864440" cy="6621780"/>
          </a:xfrm>
          <a:prstGeom prst="rect">
            <a:avLst/>
          </a:prstGeom>
          <a:noFill/>
          <a:ln>
            <a:noFill/>
          </a:ln>
        </p:spPr>
        <p:txBody>
          <a:bodyPr spcFirstLastPara="1" wrap="square" lIns="91425" tIns="45700" rIns="91425" bIns="45700" anchor="t" anchorCtr="0">
            <a:noAutofit/>
          </a:bodyPr>
          <a:lstStyle>
            <a:lvl1pPr marL="426709" lvl="0" indent="-298696" algn="l">
              <a:spcBef>
                <a:spcPts val="336"/>
              </a:spcBef>
              <a:spcAft>
                <a:spcPts val="0"/>
              </a:spcAft>
              <a:buClr>
                <a:schemeClr val="dk1"/>
              </a:buClr>
              <a:buSzPts val="1440"/>
              <a:buChar char="⮚"/>
              <a:defRPr/>
            </a:lvl1pPr>
            <a:lvl2pPr marL="853418" lvl="1" indent="-298696" algn="l">
              <a:spcBef>
                <a:spcPts val="336"/>
              </a:spcBef>
              <a:spcAft>
                <a:spcPts val="0"/>
              </a:spcAft>
              <a:buClr>
                <a:schemeClr val="dk1"/>
              </a:buClr>
              <a:buSzPts val="1440"/>
              <a:buChar char="⮚"/>
              <a:defRPr/>
            </a:lvl2pPr>
            <a:lvl3pPr marL="1280127" lvl="2" indent="-298695" algn="l">
              <a:spcBef>
                <a:spcPts val="336"/>
              </a:spcBef>
              <a:spcAft>
                <a:spcPts val="0"/>
              </a:spcAft>
              <a:buClr>
                <a:schemeClr val="dk1"/>
              </a:buClr>
              <a:buSzPts val="1440"/>
              <a:buChar char="⮚"/>
              <a:defRPr/>
            </a:lvl3pPr>
            <a:lvl4pPr marL="1706836" lvl="3" indent="-298695" algn="l">
              <a:spcBef>
                <a:spcPts val="336"/>
              </a:spcBef>
              <a:spcAft>
                <a:spcPts val="0"/>
              </a:spcAft>
              <a:buClr>
                <a:schemeClr val="dk1"/>
              </a:buClr>
              <a:buSzPts val="1440"/>
              <a:buChar char="⮚"/>
              <a:defRPr/>
            </a:lvl4pPr>
            <a:lvl5pPr marL="2133545" lvl="4" indent="-298695" algn="l">
              <a:spcBef>
                <a:spcPts val="336"/>
              </a:spcBef>
              <a:spcAft>
                <a:spcPts val="0"/>
              </a:spcAft>
              <a:buClr>
                <a:schemeClr val="dk1"/>
              </a:buClr>
              <a:buSzPts val="1440"/>
              <a:buChar char="⮚"/>
              <a:defRPr/>
            </a:lvl5pPr>
            <a:lvl6pPr marL="2560254" lvl="5" indent="-298695" algn="l">
              <a:spcBef>
                <a:spcPts val="336"/>
              </a:spcBef>
              <a:spcAft>
                <a:spcPts val="0"/>
              </a:spcAft>
              <a:buSzPts val="1440"/>
              <a:buChar char="⚫"/>
              <a:defRPr/>
            </a:lvl6pPr>
            <a:lvl7pPr marL="2986963" lvl="6" indent="-298695" algn="l">
              <a:spcBef>
                <a:spcPts val="336"/>
              </a:spcBef>
              <a:spcAft>
                <a:spcPts val="0"/>
              </a:spcAft>
              <a:buSzPts val="1440"/>
              <a:buChar char="⚫"/>
              <a:defRPr/>
            </a:lvl7pPr>
            <a:lvl8pPr marL="3413673" lvl="7" indent="-320031" algn="l">
              <a:spcBef>
                <a:spcPts val="336"/>
              </a:spcBef>
              <a:spcAft>
                <a:spcPts val="0"/>
              </a:spcAft>
              <a:buSzPts val="1800"/>
              <a:buChar char="•"/>
              <a:defRPr/>
            </a:lvl8pPr>
            <a:lvl9pPr marL="3840381" lvl="8" indent="-320031" algn="l">
              <a:spcBef>
                <a:spcPts val="336"/>
              </a:spcBef>
              <a:spcAft>
                <a:spcPts val="0"/>
              </a:spcAft>
              <a:buSzPts val="1800"/>
              <a:buChar char="•"/>
              <a:defRPr/>
            </a:lvl9pPr>
          </a:lstStyle>
          <a:p>
            <a:endParaRPr/>
          </a:p>
        </p:txBody>
      </p:sp>
      <p:sp>
        <p:nvSpPr>
          <p:cNvPr id="71" name="Google Shape;71;gae6ea673ec_0_59"/>
          <p:cNvSpPr txBox="1">
            <a:spLocks noGrp="1"/>
          </p:cNvSpPr>
          <p:nvPr>
            <p:ph type="dt" idx="10"/>
          </p:nvPr>
        </p:nvSpPr>
        <p:spPr>
          <a:xfrm>
            <a:off x="502920" y="5932593"/>
            <a:ext cx="2346960" cy="34076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gae6ea673ec_0_59"/>
          <p:cNvSpPr txBox="1">
            <a:spLocks noGrp="1"/>
          </p:cNvSpPr>
          <p:nvPr>
            <p:ph type="ftr" idx="11"/>
          </p:nvPr>
        </p:nvSpPr>
        <p:spPr>
          <a:xfrm>
            <a:off x="7962900" y="6045200"/>
            <a:ext cx="1592580" cy="3556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80">
                <a:solidFill>
                  <a:schemeClr val="dk1"/>
                </a:solidFill>
                <a:latin typeface="Arial"/>
                <a:ea typeface="Arial"/>
                <a:cs typeface="Arial"/>
                <a:sym typeface="Arial"/>
              </a:defRPr>
            </a:lvl1pPr>
            <a:lvl2pPr marR="0" lvl="1" algn="l" rtl="0">
              <a:spcBef>
                <a:spcPts val="0"/>
              </a:spcBef>
              <a:spcAft>
                <a:spcPts val="0"/>
              </a:spcAft>
              <a:buSzPts val="1400"/>
              <a:buNone/>
              <a:defRPr sz="168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68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68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68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68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68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68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68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73"/>
        <p:cNvGrpSpPr/>
        <p:nvPr/>
      </p:nvGrpSpPr>
      <p:grpSpPr>
        <a:xfrm>
          <a:off x="0" y="0"/>
          <a:ext cx="0" cy="0"/>
          <a:chOff x="0" y="0"/>
          <a:chExt cx="0" cy="0"/>
        </a:xfrm>
      </p:grpSpPr>
      <p:sp>
        <p:nvSpPr>
          <p:cNvPr id="74" name="Google Shape;74;gae6ea673ec_0_64"/>
          <p:cNvSpPr txBox="1">
            <a:spLocks noGrp="1"/>
          </p:cNvSpPr>
          <p:nvPr>
            <p:ph type="title"/>
          </p:nvPr>
        </p:nvSpPr>
        <p:spPr>
          <a:xfrm>
            <a:off x="502920" y="657860"/>
            <a:ext cx="9052560" cy="1066800"/>
          </a:xfrm>
          <a:prstGeom prst="rect">
            <a:avLst/>
          </a:prstGeom>
          <a:noFill/>
          <a:ln>
            <a:noFill/>
          </a:ln>
        </p:spPr>
        <p:txBody>
          <a:bodyPr spcFirstLastPara="1" wrap="square" lIns="0" tIns="4570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gae6ea673ec_0_64"/>
          <p:cNvSpPr txBox="1">
            <a:spLocks noGrp="1"/>
          </p:cNvSpPr>
          <p:nvPr>
            <p:ph type="dt" idx="10"/>
          </p:nvPr>
        </p:nvSpPr>
        <p:spPr>
          <a:xfrm>
            <a:off x="502920" y="5932593"/>
            <a:ext cx="2346960" cy="34076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gae6ea673ec_0_64"/>
          <p:cNvSpPr txBox="1">
            <a:spLocks noGrp="1"/>
          </p:cNvSpPr>
          <p:nvPr>
            <p:ph type="ftr" idx="11"/>
          </p:nvPr>
        </p:nvSpPr>
        <p:spPr>
          <a:xfrm>
            <a:off x="7962900" y="6045200"/>
            <a:ext cx="1592580" cy="3556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80">
                <a:solidFill>
                  <a:schemeClr val="dk1"/>
                </a:solidFill>
                <a:latin typeface="Arial"/>
                <a:ea typeface="Arial"/>
                <a:cs typeface="Arial"/>
                <a:sym typeface="Arial"/>
              </a:defRPr>
            </a:lvl1pPr>
            <a:lvl2pPr marR="0" lvl="1" algn="l" rtl="0">
              <a:spcBef>
                <a:spcPts val="0"/>
              </a:spcBef>
              <a:spcAft>
                <a:spcPts val="0"/>
              </a:spcAft>
              <a:buSzPts val="1400"/>
              <a:buNone/>
              <a:defRPr sz="168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68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68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68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68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68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68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68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0058400" cy="838200"/>
          </a:xfrm>
          <a:prstGeom prst="rect">
            <a:avLst/>
          </a:prstGeom>
          <a:solidFill>
            <a:srgbClr val="5078BE"/>
          </a:solidFill>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lvl1pPr algn="ctr">
              <a:spcBef>
                <a:spcPts val="509"/>
              </a:spcBef>
              <a:defRPr b="1" cap="none" spc="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defRPr>
            </a:lvl1pPr>
          </a:lstStyle>
          <a:p>
            <a:r>
              <a:rPr lang="en-US" dirty="0" smtClean="0"/>
              <a:t>Course Overview</a:t>
            </a:r>
            <a:endParaRPr lang="en-US" dirty="0"/>
          </a:p>
        </p:txBody>
      </p:sp>
      <p:graphicFrame>
        <p:nvGraphicFramePr>
          <p:cNvPr id="8" name="Diagram 7"/>
          <p:cNvGraphicFramePr/>
          <p:nvPr userDrawn="1">
            <p:extLst>
              <p:ext uri="{D42A27DB-BD31-4B8C-83A1-F6EECF244321}">
                <p14:modId xmlns:p14="http://schemas.microsoft.com/office/powerpoint/2010/main" xmlns="" val="4197703051"/>
              </p:ext>
            </p:extLst>
          </p:nvPr>
        </p:nvGraphicFramePr>
        <p:xfrm>
          <a:off x="962110" y="1683173"/>
          <a:ext cx="8819322" cy="37930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TextBox 12"/>
          <p:cNvSpPr txBox="1"/>
          <p:nvPr userDrawn="1"/>
        </p:nvSpPr>
        <p:spPr>
          <a:xfrm>
            <a:off x="1042283" y="1762540"/>
            <a:ext cx="1760220" cy="497840"/>
          </a:xfrm>
          <a:prstGeom prst="roundRect">
            <a:avLst/>
          </a:prstGeom>
          <a:solidFill>
            <a:schemeClr val="accent1">
              <a:lumMod val="40000"/>
              <a:lumOff val="60000"/>
            </a:schemeClr>
          </a:solidFill>
          <a:ln>
            <a:solidFill>
              <a:srgbClr val="00FFFF"/>
            </a:solidFill>
          </a:ln>
        </p:spPr>
        <p:txBody>
          <a:bodyPr wrap="square" rtlCol="0">
            <a:noAutofit/>
          </a:bodyPr>
          <a:lstStyle/>
          <a:p>
            <a:pPr algn="ctr"/>
            <a:r>
              <a:rPr lang="en-US" sz="2036" b="1" dirty="0" smtClean="0">
                <a:solidFill>
                  <a:srgbClr val="0032C8"/>
                </a:solidFill>
                <a:latin typeface="Century Schoolbook" pitchFamily="18" charset="0"/>
              </a:rPr>
              <a:t>UNIT -</a:t>
            </a:r>
            <a:r>
              <a:rPr lang="en-US" sz="2036" b="1" baseline="0" dirty="0" smtClean="0">
                <a:solidFill>
                  <a:srgbClr val="0032C8"/>
                </a:solidFill>
                <a:latin typeface="Century Schoolbook" pitchFamily="18" charset="0"/>
              </a:rPr>
              <a:t> 1</a:t>
            </a:r>
            <a:endParaRPr lang="en-US" sz="2036" b="1" dirty="0">
              <a:solidFill>
                <a:srgbClr val="0032C8"/>
              </a:solidFill>
              <a:latin typeface="Century Schoolbook" pitchFamily="18" charset="0"/>
            </a:endParaRPr>
          </a:p>
        </p:txBody>
      </p:sp>
      <p:sp>
        <p:nvSpPr>
          <p:cNvPr id="15" name="TextBox 14"/>
          <p:cNvSpPr txBox="1"/>
          <p:nvPr userDrawn="1"/>
        </p:nvSpPr>
        <p:spPr>
          <a:xfrm>
            <a:off x="1042283" y="2544860"/>
            <a:ext cx="1760220" cy="497840"/>
          </a:xfrm>
          <a:prstGeom prst="roundRect">
            <a:avLst/>
          </a:prstGeom>
          <a:solidFill>
            <a:schemeClr val="accent1">
              <a:lumMod val="40000"/>
              <a:lumOff val="60000"/>
            </a:schemeClr>
          </a:solidFill>
          <a:ln>
            <a:solidFill>
              <a:srgbClr val="00FFFF"/>
            </a:solidFill>
          </a:ln>
        </p:spPr>
        <p:txBody>
          <a:bodyPr wrap="square" rtlCol="0">
            <a:noAutofit/>
          </a:bodyPr>
          <a:lstStyle/>
          <a:p>
            <a:pPr algn="ctr"/>
            <a:r>
              <a:rPr lang="en-US" sz="2036" b="1" dirty="0" smtClean="0">
                <a:solidFill>
                  <a:srgbClr val="0032C8"/>
                </a:solidFill>
                <a:latin typeface="Century Schoolbook" pitchFamily="18" charset="0"/>
              </a:rPr>
              <a:t>UNIT -</a:t>
            </a:r>
            <a:r>
              <a:rPr lang="en-US" sz="2036" b="1" baseline="0" dirty="0" smtClean="0">
                <a:solidFill>
                  <a:srgbClr val="0032C8"/>
                </a:solidFill>
                <a:latin typeface="Century Schoolbook" pitchFamily="18" charset="0"/>
              </a:rPr>
              <a:t> 2</a:t>
            </a:r>
            <a:endParaRPr lang="en-US" sz="2036" b="1" dirty="0">
              <a:solidFill>
                <a:srgbClr val="0032C8"/>
              </a:solidFill>
              <a:latin typeface="Century Schoolbook" pitchFamily="18" charset="0"/>
            </a:endParaRPr>
          </a:p>
        </p:txBody>
      </p:sp>
      <p:sp>
        <p:nvSpPr>
          <p:cNvPr id="16" name="TextBox 15"/>
          <p:cNvSpPr txBox="1"/>
          <p:nvPr userDrawn="1"/>
        </p:nvSpPr>
        <p:spPr>
          <a:xfrm>
            <a:off x="1042283" y="3327180"/>
            <a:ext cx="1760220" cy="497840"/>
          </a:xfrm>
          <a:prstGeom prst="roundRect">
            <a:avLst/>
          </a:prstGeom>
          <a:solidFill>
            <a:schemeClr val="accent1">
              <a:lumMod val="40000"/>
              <a:lumOff val="60000"/>
            </a:schemeClr>
          </a:solidFill>
          <a:ln>
            <a:solidFill>
              <a:srgbClr val="00FFFF"/>
            </a:solidFill>
          </a:ln>
        </p:spPr>
        <p:txBody>
          <a:bodyPr wrap="square" rtlCol="0">
            <a:noAutofit/>
          </a:bodyPr>
          <a:lstStyle/>
          <a:p>
            <a:pPr algn="ctr"/>
            <a:r>
              <a:rPr lang="en-US" sz="2036" b="1" dirty="0" smtClean="0">
                <a:solidFill>
                  <a:srgbClr val="0032C8"/>
                </a:solidFill>
                <a:latin typeface="Century Schoolbook" pitchFamily="18" charset="0"/>
              </a:rPr>
              <a:t>UNIT -</a:t>
            </a:r>
            <a:r>
              <a:rPr lang="en-US" sz="2036" b="1" baseline="0" dirty="0" smtClean="0">
                <a:solidFill>
                  <a:srgbClr val="0032C8"/>
                </a:solidFill>
                <a:latin typeface="Century Schoolbook" pitchFamily="18" charset="0"/>
              </a:rPr>
              <a:t> 3</a:t>
            </a:r>
            <a:endParaRPr lang="en-US" sz="2036" b="1" dirty="0">
              <a:solidFill>
                <a:srgbClr val="0032C8"/>
              </a:solidFill>
              <a:latin typeface="Century Schoolbook" pitchFamily="18" charset="0"/>
            </a:endParaRPr>
          </a:p>
        </p:txBody>
      </p:sp>
      <p:sp>
        <p:nvSpPr>
          <p:cNvPr id="17" name="TextBox 16"/>
          <p:cNvSpPr txBox="1"/>
          <p:nvPr userDrawn="1"/>
        </p:nvSpPr>
        <p:spPr>
          <a:xfrm>
            <a:off x="1042283" y="4097132"/>
            <a:ext cx="1760220" cy="497840"/>
          </a:xfrm>
          <a:prstGeom prst="roundRect">
            <a:avLst/>
          </a:prstGeom>
          <a:solidFill>
            <a:schemeClr val="accent1">
              <a:lumMod val="40000"/>
              <a:lumOff val="60000"/>
            </a:schemeClr>
          </a:solidFill>
          <a:ln>
            <a:solidFill>
              <a:srgbClr val="00FFFF"/>
            </a:solidFill>
          </a:ln>
        </p:spPr>
        <p:txBody>
          <a:bodyPr wrap="square" rtlCol="0">
            <a:noAutofit/>
          </a:bodyPr>
          <a:lstStyle/>
          <a:p>
            <a:pPr algn="ctr"/>
            <a:r>
              <a:rPr lang="en-US" sz="2036" b="1" dirty="0" smtClean="0">
                <a:solidFill>
                  <a:srgbClr val="0032C8"/>
                </a:solidFill>
                <a:latin typeface="Century Schoolbook" pitchFamily="18" charset="0"/>
              </a:rPr>
              <a:t>UNIT -</a:t>
            </a:r>
            <a:r>
              <a:rPr lang="en-US" sz="2036" b="1" baseline="0" dirty="0" smtClean="0">
                <a:solidFill>
                  <a:srgbClr val="0032C8"/>
                </a:solidFill>
                <a:latin typeface="Century Schoolbook" pitchFamily="18" charset="0"/>
              </a:rPr>
              <a:t> 4</a:t>
            </a:r>
            <a:endParaRPr lang="en-US" sz="2036" b="1" dirty="0">
              <a:solidFill>
                <a:srgbClr val="0032C8"/>
              </a:solidFill>
              <a:latin typeface="Century Schoolbook" pitchFamily="18" charset="0"/>
            </a:endParaRPr>
          </a:p>
        </p:txBody>
      </p:sp>
      <p:sp>
        <p:nvSpPr>
          <p:cNvPr id="18" name="TextBox 17"/>
          <p:cNvSpPr txBox="1"/>
          <p:nvPr userDrawn="1"/>
        </p:nvSpPr>
        <p:spPr>
          <a:xfrm>
            <a:off x="1042283" y="4879452"/>
            <a:ext cx="1760220" cy="497840"/>
          </a:xfrm>
          <a:prstGeom prst="roundRect">
            <a:avLst/>
          </a:prstGeom>
          <a:solidFill>
            <a:schemeClr val="accent1">
              <a:lumMod val="40000"/>
              <a:lumOff val="60000"/>
            </a:schemeClr>
          </a:solidFill>
          <a:ln>
            <a:solidFill>
              <a:srgbClr val="00FFFF"/>
            </a:solidFill>
          </a:ln>
        </p:spPr>
        <p:txBody>
          <a:bodyPr wrap="square" rtlCol="0">
            <a:noAutofit/>
          </a:bodyPr>
          <a:lstStyle/>
          <a:p>
            <a:pPr algn="ctr"/>
            <a:r>
              <a:rPr lang="en-US" sz="2036" b="1" dirty="0" smtClean="0">
                <a:solidFill>
                  <a:srgbClr val="0032C8"/>
                </a:solidFill>
                <a:latin typeface="Century Schoolbook" pitchFamily="18" charset="0"/>
              </a:rPr>
              <a:t>UNIT -</a:t>
            </a:r>
            <a:r>
              <a:rPr lang="en-US" sz="2036" b="1" baseline="0" dirty="0" smtClean="0">
                <a:solidFill>
                  <a:srgbClr val="0032C8"/>
                </a:solidFill>
                <a:latin typeface="Century Schoolbook" pitchFamily="18" charset="0"/>
              </a:rPr>
              <a:t> 5</a:t>
            </a:r>
            <a:endParaRPr lang="en-US" sz="2036" b="1" dirty="0">
              <a:solidFill>
                <a:srgbClr val="0032C8"/>
              </a:solidFill>
              <a:latin typeface="Century Schoolbook" pitchFamily="18" charset="0"/>
            </a:endParaRPr>
          </a:p>
        </p:txBody>
      </p:sp>
    </p:spTree>
    <p:extLst>
      <p:ext uri="{BB962C8B-B14F-4D97-AF65-F5344CB8AC3E}">
        <p14:creationId xmlns:p14="http://schemas.microsoft.com/office/powerpoint/2010/main" xmlns="" val="2991123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diagram">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xmlns="" id="{F6BD52CC-E39F-414B-A98F-321E334B84E5}"/>
              </a:ext>
            </a:extLst>
          </p:cNvPr>
          <p:cNvSpPr>
            <a:spLocks noGrp="1" noChangeArrowheads="1"/>
          </p:cNvSpPr>
          <p:nvPr>
            <p:ph type="sldNum" sz="quarter" idx="10"/>
          </p:nvPr>
        </p:nvSpPr>
        <p:spPr>
          <a:xfrm>
            <a:off x="9304020" y="5831840"/>
            <a:ext cx="754380" cy="568960"/>
          </a:xfrm>
          <a:prstGeom prst="ellipse">
            <a:avLst/>
          </a:prstGeom>
          <a:solidFill>
            <a:schemeClr val="bg1"/>
          </a:solidFill>
          <a:ln>
            <a:noFill/>
          </a:ln>
        </p:spPr>
        <p:txBody>
          <a:bodyPr wrap="square" lIns="0" bIns="91440">
            <a:normAutofit/>
          </a:bodyPr>
          <a:lstStyle>
            <a:lvl1pPr algn="ctr">
              <a:defRPr sz="1358">
                <a:solidFill>
                  <a:srgbClr val="C53BBE"/>
                </a:solidFill>
              </a:defRPr>
            </a:lvl1pPr>
          </a:lstStyle>
          <a:p>
            <a:r>
              <a:rPr lang="en-US" altLang="en-US" dirty="0" smtClean="0"/>
              <a:t>  </a:t>
            </a:r>
            <a:fld id="{05B87AD5-00B7-48EA-9BEB-8C98CC8860F8}" type="slidenum">
              <a:rPr lang="en-US" altLang="en-US" smtClean="0"/>
              <a:pPr/>
              <a:t>‹#›</a:t>
            </a:fld>
            <a:endParaRPr lang="en-US" altLang="en-US" dirty="0"/>
          </a:p>
        </p:txBody>
      </p:sp>
    </p:spTree>
    <p:extLst>
      <p:ext uri="{BB962C8B-B14F-4D97-AF65-F5344CB8AC3E}">
        <p14:creationId xmlns:p14="http://schemas.microsoft.com/office/powerpoint/2010/main" xmlns="" val="28661164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2">
    <p:spTree>
      <p:nvGrpSpPr>
        <p:cNvPr id="1" name=""/>
        <p:cNvGrpSpPr/>
        <p:nvPr/>
      </p:nvGrpSpPr>
      <p:grpSpPr>
        <a:xfrm>
          <a:off x="0" y="0"/>
          <a:ext cx="0" cy="0"/>
          <a:chOff x="0" y="0"/>
          <a:chExt cx="0" cy="0"/>
        </a:xfrm>
      </p:grpSpPr>
      <p:sp>
        <p:nvSpPr>
          <p:cNvPr id="3" name="Content Placeholder 2"/>
          <p:cNvSpPr>
            <a:spLocks noGrp="1"/>
          </p:cNvSpPr>
          <p:nvPr>
            <p:ph idx="1"/>
          </p:nvPr>
        </p:nvSpPr>
        <p:spPr>
          <a:xfrm>
            <a:off x="167640" y="914400"/>
            <a:ext cx="4861560" cy="4846320"/>
          </a:xfrm>
          <a:prstGeom prst="rect">
            <a:avLst/>
          </a:prstGeom>
        </p:spPr>
        <p:txBody>
          <a:bodyPr lIns="91425" tIns="45712" rIns="91425" bIns="45712"/>
          <a:lstStyle>
            <a:lvl1pPr>
              <a:defRPr sz="2036">
                <a:latin typeface="Century Schoolbook" pitchFamily="18" charset="0"/>
              </a:defRPr>
            </a:lvl1pPr>
            <a:lvl2pPr>
              <a:defRPr sz="1697">
                <a:latin typeface="Century Schoolbook" pitchFamily="18" charset="0"/>
              </a:defRPr>
            </a:lvl2pPr>
            <a:lvl3pPr>
              <a:defRPr sz="1527">
                <a:latin typeface="Century Schoolbook" pitchFamily="18" charset="0"/>
              </a:defRPr>
            </a:lvl3pPr>
            <a:lvl4pPr>
              <a:defRPr>
                <a:latin typeface="Century Schoolbook" pitchFamily="18" charset="0"/>
              </a:defRPr>
            </a:lvl4pPr>
            <a:lvl5pPr>
              <a:defRPr>
                <a:latin typeface="Century Schoolbook" pitchFamily="18" charset="0"/>
              </a:defRPr>
            </a:lvl5pPr>
          </a:lstStyle>
          <a:p>
            <a:pPr lvl="0"/>
            <a:r>
              <a:rPr lang="en-US" dirty="0" smtClean="0"/>
              <a:t>Click </a:t>
            </a:r>
            <a:r>
              <a:rPr lang="en-US" dirty="0"/>
              <a:t>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3">
            <a:extLst>
              <a:ext uri="{FF2B5EF4-FFF2-40B4-BE49-F238E27FC236}">
                <a16:creationId xmlns:a16="http://schemas.microsoft.com/office/drawing/2014/main" xmlns="" id="{F6BD52CC-E39F-414B-A98F-321E334B84E5}"/>
              </a:ext>
            </a:extLst>
          </p:cNvPr>
          <p:cNvSpPr>
            <a:spLocks noGrp="1" noChangeArrowheads="1"/>
          </p:cNvSpPr>
          <p:nvPr>
            <p:ph type="sldNum" sz="quarter" idx="10"/>
          </p:nvPr>
        </p:nvSpPr>
        <p:spPr>
          <a:xfrm>
            <a:off x="9304020" y="5831840"/>
            <a:ext cx="754380" cy="568960"/>
          </a:xfrm>
          <a:prstGeom prst="ellipse">
            <a:avLst/>
          </a:prstGeom>
          <a:solidFill>
            <a:schemeClr val="bg1"/>
          </a:solidFill>
          <a:ln>
            <a:noFill/>
          </a:ln>
        </p:spPr>
        <p:txBody>
          <a:bodyPr/>
          <a:lstStyle>
            <a:lvl1pPr algn="ctr">
              <a:defRPr sz="1358">
                <a:solidFill>
                  <a:srgbClr val="C53BBE"/>
                </a:solidFill>
              </a:defRPr>
            </a:lvl1pPr>
          </a:lstStyle>
          <a:p>
            <a:r>
              <a:rPr lang="en-US" altLang="en-US" dirty="0" smtClean="0"/>
              <a:t>   </a:t>
            </a:r>
            <a:fld id="{05B87AD5-00B7-48EA-9BEB-8C98CC8860F8}" type="slidenum">
              <a:rPr lang="en-US" altLang="en-US" smtClean="0"/>
              <a:pPr/>
              <a:t>‹#›</a:t>
            </a:fld>
            <a:endParaRPr lang="en-US" altLang="en-US" dirty="0"/>
          </a:p>
        </p:txBody>
      </p:sp>
      <p:sp>
        <p:nvSpPr>
          <p:cNvPr id="8" name="Content Placeholder 2"/>
          <p:cNvSpPr>
            <a:spLocks noGrp="1"/>
          </p:cNvSpPr>
          <p:nvPr>
            <p:ph idx="11"/>
          </p:nvPr>
        </p:nvSpPr>
        <p:spPr>
          <a:xfrm>
            <a:off x="5196840" y="914400"/>
            <a:ext cx="4861560" cy="4775200"/>
          </a:xfrm>
          <a:prstGeom prst="rect">
            <a:avLst/>
          </a:prstGeom>
        </p:spPr>
        <p:txBody>
          <a:bodyPr lIns="91425" tIns="45712" rIns="91425" bIns="45712"/>
          <a:lstStyle>
            <a:lvl1pPr>
              <a:defRPr sz="2036">
                <a:latin typeface="Century Schoolbook" pitchFamily="18" charset="0"/>
              </a:defRPr>
            </a:lvl1pPr>
            <a:lvl2pPr>
              <a:defRPr sz="1697">
                <a:latin typeface="Century Schoolbook" pitchFamily="18" charset="0"/>
              </a:defRPr>
            </a:lvl2pPr>
            <a:lvl3pPr>
              <a:defRPr sz="1527">
                <a:latin typeface="Century Schoolbook" pitchFamily="18" charset="0"/>
              </a:defRPr>
            </a:lvl3pPr>
            <a:lvl4pPr>
              <a:defRPr>
                <a:latin typeface="Century Schoolbook" pitchFamily="18" charset="0"/>
              </a:defRPr>
            </a:lvl4pPr>
            <a:lvl5pPr>
              <a:defRPr>
                <a:latin typeface="Century Schoolbook" pitchFamily="18" charset="0"/>
              </a:defRPr>
            </a:lvl5pPr>
          </a:lstStyle>
          <a:p>
            <a:pPr lvl="0"/>
            <a:r>
              <a:rPr lang="en-US" dirty="0" smtClean="0"/>
              <a:t>Click </a:t>
            </a:r>
            <a:r>
              <a:rPr lang="en-US" dirty="0"/>
              <a:t>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xmlns="" val="3068465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8"/>
        <p:cNvGrpSpPr/>
        <p:nvPr/>
      </p:nvGrpSpPr>
      <p:grpSpPr>
        <a:xfrm>
          <a:off x="0" y="0"/>
          <a:ext cx="0" cy="0"/>
          <a:chOff x="0" y="0"/>
          <a:chExt cx="0" cy="0"/>
        </a:xfrm>
      </p:grpSpPr>
      <p:sp>
        <p:nvSpPr>
          <p:cNvPr id="19" name="Google Shape;19;gae6ea673ec_0_9"/>
          <p:cNvSpPr txBox="1">
            <a:spLocks noGrp="1"/>
          </p:cNvSpPr>
          <p:nvPr>
            <p:ph type="title"/>
          </p:nvPr>
        </p:nvSpPr>
        <p:spPr>
          <a:xfrm>
            <a:off x="502920" y="657149"/>
            <a:ext cx="9052560" cy="1066800"/>
          </a:xfrm>
          <a:prstGeom prst="rect">
            <a:avLst/>
          </a:prstGeom>
          <a:noFill/>
          <a:ln>
            <a:noFill/>
          </a:ln>
        </p:spPr>
        <p:txBody>
          <a:bodyPr spcFirstLastPara="1" wrap="square" lIns="0" tIns="4570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gae6ea673ec_0_9"/>
          <p:cNvSpPr txBox="1">
            <a:spLocks noGrp="1"/>
          </p:cNvSpPr>
          <p:nvPr>
            <p:ph type="body" idx="1"/>
          </p:nvPr>
        </p:nvSpPr>
        <p:spPr>
          <a:xfrm>
            <a:off x="502920" y="1792079"/>
            <a:ext cx="4442460" cy="4139240"/>
          </a:xfrm>
          <a:prstGeom prst="rect">
            <a:avLst/>
          </a:prstGeom>
          <a:noFill/>
          <a:ln>
            <a:noFill/>
          </a:ln>
        </p:spPr>
        <p:txBody>
          <a:bodyPr spcFirstLastPara="1" wrap="square" lIns="91425" tIns="45700" rIns="91425" bIns="45700" anchor="t" anchorCtr="0">
            <a:noAutofit/>
          </a:bodyPr>
          <a:lstStyle>
            <a:lvl1pPr marL="426709" lvl="0" indent="-336626" algn="l">
              <a:spcBef>
                <a:spcPts val="485"/>
              </a:spcBef>
              <a:spcAft>
                <a:spcPts val="0"/>
              </a:spcAft>
              <a:buClr>
                <a:schemeClr val="dk1"/>
              </a:buClr>
              <a:buSzPts val="2080"/>
              <a:buChar char="⮚"/>
              <a:defRPr sz="2427"/>
            </a:lvl1pPr>
            <a:lvl2pPr marL="853418" lvl="1" indent="-327143" algn="l">
              <a:spcBef>
                <a:spcPts val="448"/>
              </a:spcBef>
              <a:spcAft>
                <a:spcPts val="0"/>
              </a:spcAft>
              <a:buClr>
                <a:schemeClr val="dk1"/>
              </a:buClr>
              <a:buSzPts val="1920"/>
              <a:buChar char="⮚"/>
              <a:defRPr sz="2240"/>
            </a:lvl2pPr>
            <a:lvl3pPr marL="1280127" lvl="2" indent="-308178" algn="l">
              <a:spcBef>
                <a:spcPts val="373"/>
              </a:spcBef>
              <a:spcAft>
                <a:spcPts val="0"/>
              </a:spcAft>
              <a:buClr>
                <a:schemeClr val="dk1"/>
              </a:buClr>
              <a:buSzPts val="1600"/>
              <a:buChar char="⮚"/>
              <a:defRPr sz="1867"/>
            </a:lvl3pPr>
            <a:lvl4pPr marL="1706836" lvl="3" indent="-298695" algn="l">
              <a:spcBef>
                <a:spcPts val="336"/>
              </a:spcBef>
              <a:spcAft>
                <a:spcPts val="0"/>
              </a:spcAft>
              <a:buClr>
                <a:schemeClr val="dk1"/>
              </a:buClr>
              <a:buSzPts val="1440"/>
              <a:buChar char="⮚"/>
              <a:defRPr sz="1680"/>
            </a:lvl4pPr>
            <a:lvl5pPr marL="2133545" lvl="4" indent="-298695" algn="l">
              <a:spcBef>
                <a:spcPts val="336"/>
              </a:spcBef>
              <a:spcAft>
                <a:spcPts val="0"/>
              </a:spcAft>
              <a:buClr>
                <a:schemeClr val="dk1"/>
              </a:buClr>
              <a:buSzPts val="1440"/>
              <a:buChar char="⮚"/>
              <a:defRPr sz="1680"/>
            </a:lvl5pPr>
            <a:lvl6pPr marL="2560254" lvl="5" indent="-298695" algn="l">
              <a:spcBef>
                <a:spcPts val="336"/>
              </a:spcBef>
              <a:spcAft>
                <a:spcPts val="0"/>
              </a:spcAft>
              <a:buSzPts val="1440"/>
              <a:buChar char="⚫"/>
              <a:defRPr/>
            </a:lvl6pPr>
            <a:lvl7pPr marL="2986963" lvl="6" indent="-298695" algn="l">
              <a:spcBef>
                <a:spcPts val="336"/>
              </a:spcBef>
              <a:spcAft>
                <a:spcPts val="0"/>
              </a:spcAft>
              <a:buSzPts val="1440"/>
              <a:buChar char="⚫"/>
              <a:defRPr/>
            </a:lvl7pPr>
            <a:lvl8pPr marL="3413673" lvl="7" indent="-320031" algn="l">
              <a:spcBef>
                <a:spcPts val="336"/>
              </a:spcBef>
              <a:spcAft>
                <a:spcPts val="0"/>
              </a:spcAft>
              <a:buSzPts val="1800"/>
              <a:buChar char="•"/>
              <a:defRPr/>
            </a:lvl8pPr>
            <a:lvl9pPr marL="3840381" lvl="8" indent="-320031" algn="l">
              <a:spcBef>
                <a:spcPts val="336"/>
              </a:spcBef>
              <a:spcAft>
                <a:spcPts val="0"/>
              </a:spcAft>
              <a:buSzPts val="1800"/>
              <a:buChar char="•"/>
              <a:defRPr/>
            </a:lvl9pPr>
          </a:lstStyle>
          <a:p>
            <a:endParaRPr/>
          </a:p>
        </p:txBody>
      </p:sp>
      <p:sp>
        <p:nvSpPr>
          <p:cNvPr id="21" name="Google Shape;21;gae6ea673ec_0_9"/>
          <p:cNvSpPr txBox="1">
            <a:spLocks noGrp="1"/>
          </p:cNvSpPr>
          <p:nvPr>
            <p:ph type="body" idx="2"/>
          </p:nvPr>
        </p:nvSpPr>
        <p:spPr>
          <a:xfrm>
            <a:off x="5113020" y="1792079"/>
            <a:ext cx="4442460" cy="4139240"/>
          </a:xfrm>
          <a:prstGeom prst="rect">
            <a:avLst/>
          </a:prstGeom>
          <a:noFill/>
          <a:ln>
            <a:noFill/>
          </a:ln>
        </p:spPr>
        <p:txBody>
          <a:bodyPr spcFirstLastPara="1" wrap="square" lIns="91425" tIns="45700" rIns="91425" bIns="45700" anchor="t" anchorCtr="0">
            <a:noAutofit/>
          </a:bodyPr>
          <a:lstStyle>
            <a:lvl1pPr marL="426709" lvl="0" indent="-336626" algn="l">
              <a:spcBef>
                <a:spcPts val="485"/>
              </a:spcBef>
              <a:spcAft>
                <a:spcPts val="0"/>
              </a:spcAft>
              <a:buClr>
                <a:schemeClr val="dk1"/>
              </a:buClr>
              <a:buSzPts val="2080"/>
              <a:buChar char="⮚"/>
              <a:defRPr sz="2427"/>
            </a:lvl1pPr>
            <a:lvl2pPr marL="853418" lvl="1" indent="-327143" algn="l">
              <a:spcBef>
                <a:spcPts val="448"/>
              </a:spcBef>
              <a:spcAft>
                <a:spcPts val="0"/>
              </a:spcAft>
              <a:buClr>
                <a:schemeClr val="dk1"/>
              </a:buClr>
              <a:buSzPts val="1920"/>
              <a:buChar char="⮚"/>
              <a:defRPr sz="2240"/>
            </a:lvl2pPr>
            <a:lvl3pPr marL="1280127" lvl="2" indent="-308178" algn="l">
              <a:spcBef>
                <a:spcPts val="373"/>
              </a:spcBef>
              <a:spcAft>
                <a:spcPts val="0"/>
              </a:spcAft>
              <a:buClr>
                <a:schemeClr val="dk1"/>
              </a:buClr>
              <a:buSzPts val="1600"/>
              <a:buChar char="⮚"/>
              <a:defRPr sz="1867"/>
            </a:lvl3pPr>
            <a:lvl4pPr marL="1706836" lvl="3" indent="-298695" algn="l">
              <a:spcBef>
                <a:spcPts val="336"/>
              </a:spcBef>
              <a:spcAft>
                <a:spcPts val="0"/>
              </a:spcAft>
              <a:buClr>
                <a:schemeClr val="dk1"/>
              </a:buClr>
              <a:buSzPts val="1440"/>
              <a:buChar char="⮚"/>
              <a:defRPr sz="1680"/>
            </a:lvl4pPr>
            <a:lvl5pPr marL="2133545" lvl="4" indent="-298695" algn="l">
              <a:spcBef>
                <a:spcPts val="336"/>
              </a:spcBef>
              <a:spcAft>
                <a:spcPts val="0"/>
              </a:spcAft>
              <a:buClr>
                <a:schemeClr val="dk1"/>
              </a:buClr>
              <a:buSzPts val="1440"/>
              <a:buChar char="⮚"/>
              <a:defRPr sz="1680"/>
            </a:lvl5pPr>
            <a:lvl6pPr marL="2560254" lvl="5" indent="-298695" algn="l">
              <a:spcBef>
                <a:spcPts val="336"/>
              </a:spcBef>
              <a:spcAft>
                <a:spcPts val="0"/>
              </a:spcAft>
              <a:buSzPts val="1440"/>
              <a:buChar char="⚫"/>
              <a:defRPr/>
            </a:lvl6pPr>
            <a:lvl7pPr marL="2986963" lvl="6" indent="-298695" algn="l">
              <a:spcBef>
                <a:spcPts val="336"/>
              </a:spcBef>
              <a:spcAft>
                <a:spcPts val="0"/>
              </a:spcAft>
              <a:buSzPts val="1440"/>
              <a:buChar char="⚫"/>
              <a:defRPr/>
            </a:lvl7pPr>
            <a:lvl8pPr marL="3413673" lvl="7" indent="-320031" algn="l">
              <a:spcBef>
                <a:spcPts val="336"/>
              </a:spcBef>
              <a:spcAft>
                <a:spcPts val="0"/>
              </a:spcAft>
              <a:buSzPts val="1800"/>
              <a:buChar char="•"/>
              <a:defRPr/>
            </a:lvl8pPr>
            <a:lvl9pPr marL="3840381" lvl="8" indent="-320031" algn="l">
              <a:spcBef>
                <a:spcPts val="336"/>
              </a:spcBef>
              <a:spcAft>
                <a:spcPts val="0"/>
              </a:spcAft>
              <a:buSzPts val="1800"/>
              <a:buChar char="•"/>
              <a:defRPr/>
            </a:lvl9pPr>
          </a:lstStyle>
          <a:p>
            <a:endParaRPr/>
          </a:p>
        </p:txBody>
      </p:sp>
      <p:sp>
        <p:nvSpPr>
          <p:cNvPr id="22" name="Google Shape;22;gae6ea673ec_0_9"/>
          <p:cNvSpPr txBox="1">
            <a:spLocks noGrp="1"/>
          </p:cNvSpPr>
          <p:nvPr>
            <p:ph type="dt" idx="10"/>
          </p:nvPr>
        </p:nvSpPr>
        <p:spPr>
          <a:xfrm>
            <a:off x="502920" y="5932593"/>
            <a:ext cx="2346960" cy="34076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gae6ea673ec_0_9"/>
          <p:cNvSpPr txBox="1">
            <a:spLocks noGrp="1"/>
          </p:cNvSpPr>
          <p:nvPr>
            <p:ph type="ftr" idx="11"/>
          </p:nvPr>
        </p:nvSpPr>
        <p:spPr>
          <a:xfrm>
            <a:off x="7962900" y="6045200"/>
            <a:ext cx="1592580" cy="3556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80">
                <a:solidFill>
                  <a:schemeClr val="dk1"/>
                </a:solidFill>
                <a:latin typeface="Arial"/>
                <a:ea typeface="Arial"/>
                <a:cs typeface="Arial"/>
                <a:sym typeface="Arial"/>
              </a:defRPr>
            </a:lvl1pPr>
            <a:lvl2pPr marR="0" lvl="1" algn="l" rtl="0">
              <a:spcBef>
                <a:spcPts val="0"/>
              </a:spcBef>
              <a:spcAft>
                <a:spcPts val="0"/>
              </a:spcAft>
              <a:buSzPts val="1400"/>
              <a:buNone/>
              <a:defRPr sz="168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68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68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68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68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68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68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68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gae6ea673ec_0_15"/>
          <p:cNvSpPr txBox="1">
            <a:spLocks noGrp="1"/>
          </p:cNvSpPr>
          <p:nvPr>
            <p:ph type="title"/>
          </p:nvPr>
        </p:nvSpPr>
        <p:spPr>
          <a:xfrm>
            <a:off x="502920" y="-284480"/>
            <a:ext cx="9052560" cy="1066800"/>
          </a:xfrm>
          <a:prstGeom prst="rect">
            <a:avLst/>
          </a:prstGeom>
          <a:noFill/>
          <a:ln>
            <a:noFill/>
          </a:ln>
        </p:spPr>
        <p:txBody>
          <a:bodyPr spcFirstLastPara="1" wrap="square" lIns="0" tIns="45700" rIns="0" bIns="0" anchor="b" anchorCtr="0">
            <a:noAutofit/>
          </a:bodyPr>
          <a:lstStyle>
            <a:lvl1pPr lvl="0" algn="ctr">
              <a:spcBef>
                <a:spcPts val="0"/>
              </a:spcBef>
              <a:spcAft>
                <a:spcPts val="0"/>
              </a:spcAft>
              <a:buSzPts val="1400"/>
              <a:buNone/>
              <a:defRPr sz="4107">
                <a:latin typeface="Calibri" panose="020F0502020204030204" pitchFamily="34" charset="0"/>
                <a:ea typeface="Calibri" panose="020F0502020204030204" pitchFamily="34" charset="0"/>
                <a:cs typeface="Calibri" panose="020F0502020204030204" pitchFamily="34" charset="0"/>
                <a:sym typeface="Times New Roma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6" name="Google Shape;26;gae6ea673ec_0_15"/>
          <p:cNvSpPr txBox="1">
            <a:spLocks noGrp="1"/>
          </p:cNvSpPr>
          <p:nvPr>
            <p:ph type="body" idx="1"/>
          </p:nvPr>
        </p:nvSpPr>
        <p:spPr>
          <a:xfrm>
            <a:off x="754380" y="1209040"/>
            <a:ext cx="9052560" cy="4096680"/>
          </a:xfrm>
          <a:prstGeom prst="rect">
            <a:avLst/>
          </a:prstGeom>
          <a:noFill/>
          <a:ln>
            <a:noFill/>
          </a:ln>
        </p:spPr>
        <p:txBody>
          <a:bodyPr spcFirstLastPara="1" wrap="square" lIns="91425" tIns="45700" rIns="91425" bIns="45700" anchor="t" anchorCtr="0">
            <a:noAutofit/>
          </a:bodyPr>
          <a:lstStyle>
            <a:lvl1pPr marL="426709" lvl="0" indent="-308178" algn="l">
              <a:spcBef>
                <a:spcPts val="373"/>
              </a:spcBef>
              <a:spcAft>
                <a:spcPts val="0"/>
              </a:spcAft>
              <a:buClr>
                <a:schemeClr val="dk1"/>
              </a:buClr>
              <a:buSzPts val="1600"/>
              <a:buChar char="⮚"/>
              <a:defRPr>
                <a:latin typeface="Times New Roman"/>
                <a:ea typeface="Times New Roman"/>
                <a:cs typeface="Times New Roman"/>
                <a:sym typeface="Times New Roman"/>
              </a:defRPr>
            </a:lvl1pPr>
            <a:lvl2pPr marL="853418" lvl="1" indent="-308178" algn="l">
              <a:spcBef>
                <a:spcPts val="373"/>
              </a:spcBef>
              <a:spcAft>
                <a:spcPts val="0"/>
              </a:spcAft>
              <a:buClr>
                <a:schemeClr val="dk1"/>
              </a:buClr>
              <a:buSzPts val="1600"/>
              <a:buChar char="⮚"/>
              <a:defRPr>
                <a:latin typeface="Times New Roman"/>
                <a:ea typeface="Times New Roman"/>
                <a:cs typeface="Times New Roman"/>
                <a:sym typeface="Times New Roman"/>
              </a:defRPr>
            </a:lvl2pPr>
            <a:lvl3pPr marL="1280127" lvl="2" indent="-308178" algn="l">
              <a:spcBef>
                <a:spcPts val="373"/>
              </a:spcBef>
              <a:spcAft>
                <a:spcPts val="0"/>
              </a:spcAft>
              <a:buClr>
                <a:schemeClr val="dk1"/>
              </a:buClr>
              <a:buSzPts val="1600"/>
              <a:buChar char="⮚"/>
              <a:defRPr>
                <a:latin typeface="Times New Roman"/>
                <a:ea typeface="Times New Roman"/>
                <a:cs typeface="Times New Roman"/>
                <a:sym typeface="Times New Roman"/>
              </a:defRPr>
            </a:lvl3pPr>
            <a:lvl4pPr marL="1706836" lvl="3" indent="-308178" algn="l">
              <a:spcBef>
                <a:spcPts val="373"/>
              </a:spcBef>
              <a:spcAft>
                <a:spcPts val="0"/>
              </a:spcAft>
              <a:buClr>
                <a:schemeClr val="dk1"/>
              </a:buClr>
              <a:buSzPts val="1600"/>
              <a:buChar char="⮚"/>
              <a:defRPr>
                <a:latin typeface="Times New Roman"/>
                <a:ea typeface="Times New Roman"/>
                <a:cs typeface="Times New Roman"/>
                <a:sym typeface="Times New Roman"/>
              </a:defRPr>
            </a:lvl4pPr>
            <a:lvl5pPr marL="2133545" lvl="4" indent="-308178" algn="l">
              <a:spcBef>
                <a:spcPts val="373"/>
              </a:spcBef>
              <a:spcAft>
                <a:spcPts val="0"/>
              </a:spcAft>
              <a:buClr>
                <a:schemeClr val="dk1"/>
              </a:buClr>
              <a:buSzPts val="1600"/>
              <a:buChar char="⮚"/>
              <a:defRPr>
                <a:latin typeface="Times New Roman"/>
                <a:ea typeface="Times New Roman"/>
                <a:cs typeface="Times New Roman"/>
                <a:sym typeface="Times New Roman"/>
              </a:defRPr>
            </a:lvl5pPr>
            <a:lvl6pPr marL="2560254" lvl="5" indent="-298695" algn="l">
              <a:spcBef>
                <a:spcPts val="336"/>
              </a:spcBef>
              <a:spcAft>
                <a:spcPts val="0"/>
              </a:spcAft>
              <a:buSzPts val="1440"/>
              <a:buChar char="⚫"/>
              <a:defRPr/>
            </a:lvl6pPr>
            <a:lvl7pPr marL="2986963" lvl="6" indent="-298695" algn="l">
              <a:spcBef>
                <a:spcPts val="336"/>
              </a:spcBef>
              <a:spcAft>
                <a:spcPts val="0"/>
              </a:spcAft>
              <a:buSzPts val="1440"/>
              <a:buChar char="⚫"/>
              <a:defRPr/>
            </a:lvl7pPr>
            <a:lvl8pPr marL="3413673" lvl="7" indent="-320031" algn="l">
              <a:spcBef>
                <a:spcPts val="336"/>
              </a:spcBef>
              <a:spcAft>
                <a:spcPts val="0"/>
              </a:spcAft>
              <a:buSzPts val="1800"/>
              <a:buChar char="•"/>
              <a:defRPr/>
            </a:lvl8pPr>
            <a:lvl9pPr marL="3840381" lvl="8" indent="-320031" algn="l">
              <a:spcBef>
                <a:spcPts val="336"/>
              </a:spcBef>
              <a:spcAft>
                <a:spcPts val="0"/>
              </a:spcAft>
              <a:buSzPts val="1800"/>
              <a:buChar char="•"/>
              <a:defRPr/>
            </a:lvl9pPr>
          </a:lstStyle>
          <a:p>
            <a:endParaRPr/>
          </a:p>
        </p:txBody>
      </p:sp>
      <p:sp>
        <p:nvSpPr>
          <p:cNvPr id="27" name="Google Shape;27;gae6ea673ec_0_15"/>
          <p:cNvSpPr txBox="1">
            <a:spLocks noGrp="1"/>
          </p:cNvSpPr>
          <p:nvPr>
            <p:ph type="ftr" idx="11"/>
          </p:nvPr>
        </p:nvSpPr>
        <p:spPr>
          <a:xfrm>
            <a:off x="7962900" y="6045200"/>
            <a:ext cx="1592580" cy="3556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80">
                <a:solidFill>
                  <a:schemeClr val="dk1"/>
                </a:solidFill>
                <a:latin typeface="Arial"/>
                <a:ea typeface="Arial"/>
                <a:cs typeface="Arial"/>
                <a:sym typeface="Arial"/>
              </a:defRPr>
            </a:lvl1pPr>
            <a:lvl2pPr marR="0" lvl="1" algn="l" rtl="0">
              <a:spcBef>
                <a:spcPts val="0"/>
              </a:spcBef>
              <a:spcAft>
                <a:spcPts val="0"/>
              </a:spcAft>
              <a:buSzPts val="1400"/>
              <a:buNone/>
              <a:defRPr sz="168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68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68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68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68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68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68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680" b="0" i="0" u="none" strike="noStrike" cap="none">
                <a:solidFill>
                  <a:schemeClr val="dk1"/>
                </a:solidFill>
                <a:latin typeface="Arial"/>
                <a:ea typeface="Arial"/>
                <a:cs typeface="Arial"/>
                <a:sym typeface="Arial"/>
              </a:defRPr>
            </a:lvl9pPr>
          </a:lstStyle>
          <a:p>
            <a:endParaRPr/>
          </a:p>
        </p:txBody>
      </p:sp>
      <p:sp>
        <p:nvSpPr>
          <p:cNvPr id="5" name="TextBox 4"/>
          <p:cNvSpPr txBox="1"/>
          <p:nvPr userDrawn="1"/>
        </p:nvSpPr>
        <p:spPr>
          <a:xfrm rot="19219194">
            <a:off x="2" y="181375"/>
            <a:ext cx="1411706" cy="494431"/>
          </a:xfrm>
          <a:prstGeom prst="rect">
            <a:avLst/>
          </a:prstGeom>
          <a:noFill/>
        </p:spPr>
        <p:txBody>
          <a:bodyPr wrap="square" rtlCol="0">
            <a:spAutoFit/>
          </a:bodyPr>
          <a:lstStyle/>
          <a:p>
            <a:r>
              <a:rPr lang="en-US" sz="2613" dirty="0" smtClean="0">
                <a:solidFill>
                  <a:srgbClr val="FF0000"/>
                </a:solidFill>
              </a:rPr>
              <a:t>UNIT I</a:t>
            </a:r>
            <a:endParaRPr lang="en-US" sz="2613" dirty="0">
              <a:solidFill>
                <a:srgbClr val="FF0000"/>
              </a:solidFill>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gae6ea673ec_0_19"/>
          <p:cNvSpPr txBox="1">
            <a:spLocks noGrp="1"/>
          </p:cNvSpPr>
          <p:nvPr>
            <p:ph type="title"/>
          </p:nvPr>
        </p:nvSpPr>
        <p:spPr>
          <a:xfrm>
            <a:off x="583387" y="1228954"/>
            <a:ext cx="8549640" cy="1271760"/>
          </a:xfrm>
          <a:prstGeom prst="rect">
            <a:avLst/>
          </a:prstGeom>
          <a:noFill/>
          <a:ln>
            <a:noFill/>
          </a:ln>
        </p:spPr>
        <p:txBody>
          <a:bodyPr spcFirstLastPara="1" wrap="square" lIns="0" tIns="0" rIns="0" bIns="0" anchor="b" anchorCtr="0">
            <a:noAutofit/>
          </a:bodyPr>
          <a:lstStyle>
            <a:lvl1pPr lvl="0" algn="l">
              <a:spcBef>
                <a:spcPts val="0"/>
              </a:spcBef>
              <a:spcAft>
                <a:spcPts val="0"/>
              </a:spcAft>
              <a:buClr>
                <a:srgbClr val="4AE3AC"/>
              </a:buClr>
              <a:buSzPts val="5600"/>
              <a:buFont typeface="Arial"/>
              <a:buNone/>
              <a:defRPr sz="5226" b="1" cap="none">
                <a:solidFill>
                  <a:srgbClr val="4AE3AC"/>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gae6ea673ec_0_19"/>
          <p:cNvSpPr txBox="1">
            <a:spLocks noGrp="1"/>
          </p:cNvSpPr>
          <p:nvPr>
            <p:ph type="body" idx="1"/>
          </p:nvPr>
        </p:nvSpPr>
        <p:spPr>
          <a:xfrm>
            <a:off x="583387" y="2524353"/>
            <a:ext cx="8549640" cy="1408960"/>
          </a:xfrm>
          <a:prstGeom prst="rect">
            <a:avLst/>
          </a:prstGeom>
          <a:noFill/>
          <a:ln>
            <a:noFill/>
          </a:ln>
        </p:spPr>
        <p:txBody>
          <a:bodyPr spcFirstLastPara="1" wrap="square" lIns="45700" tIns="45700" rIns="45700" bIns="45700" anchor="t" anchorCtr="0">
            <a:noAutofit/>
          </a:bodyPr>
          <a:lstStyle>
            <a:lvl1pPr marL="426709" lvl="0" indent="-213354" algn="l">
              <a:spcBef>
                <a:spcPts val="411"/>
              </a:spcBef>
              <a:spcAft>
                <a:spcPts val="0"/>
              </a:spcAft>
              <a:buClr>
                <a:schemeClr val="dk1"/>
              </a:buClr>
              <a:buSzPts val="1760"/>
              <a:buNone/>
              <a:defRPr sz="2053">
                <a:solidFill>
                  <a:schemeClr val="dk1"/>
                </a:solidFill>
              </a:defRPr>
            </a:lvl1pPr>
            <a:lvl2pPr marL="853418" lvl="1" indent="-213354" algn="l">
              <a:spcBef>
                <a:spcPts val="336"/>
              </a:spcBef>
              <a:spcAft>
                <a:spcPts val="0"/>
              </a:spcAft>
              <a:buClr>
                <a:srgbClr val="888888"/>
              </a:buClr>
              <a:buSzPts val="1440"/>
              <a:buNone/>
              <a:defRPr sz="1680">
                <a:solidFill>
                  <a:srgbClr val="888888"/>
                </a:solidFill>
              </a:defRPr>
            </a:lvl2pPr>
            <a:lvl3pPr marL="1280127" lvl="2" indent="-213354" algn="l">
              <a:spcBef>
                <a:spcPts val="299"/>
              </a:spcBef>
              <a:spcAft>
                <a:spcPts val="0"/>
              </a:spcAft>
              <a:buClr>
                <a:srgbClr val="888888"/>
              </a:buClr>
              <a:buSzPts val="1280"/>
              <a:buNone/>
              <a:defRPr sz="1493">
                <a:solidFill>
                  <a:srgbClr val="888888"/>
                </a:solidFill>
              </a:defRPr>
            </a:lvl3pPr>
            <a:lvl4pPr marL="1706836" lvl="3" indent="-213354" algn="l">
              <a:spcBef>
                <a:spcPts val="261"/>
              </a:spcBef>
              <a:spcAft>
                <a:spcPts val="0"/>
              </a:spcAft>
              <a:buClr>
                <a:srgbClr val="888888"/>
              </a:buClr>
              <a:buSzPts val="1120"/>
              <a:buNone/>
              <a:defRPr sz="1307">
                <a:solidFill>
                  <a:srgbClr val="888888"/>
                </a:solidFill>
              </a:defRPr>
            </a:lvl4pPr>
            <a:lvl5pPr marL="2133545" lvl="4" indent="-213354" algn="l">
              <a:spcBef>
                <a:spcPts val="261"/>
              </a:spcBef>
              <a:spcAft>
                <a:spcPts val="0"/>
              </a:spcAft>
              <a:buClr>
                <a:srgbClr val="888888"/>
              </a:buClr>
              <a:buSzPts val="1120"/>
              <a:buNone/>
              <a:defRPr sz="1307">
                <a:solidFill>
                  <a:srgbClr val="888888"/>
                </a:solidFill>
              </a:defRPr>
            </a:lvl5pPr>
            <a:lvl6pPr marL="2560254" lvl="5" indent="-298695" algn="l">
              <a:spcBef>
                <a:spcPts val="336"/>
              </a:spcBef>
              <a:spcAft>
                <a:spcPts val="0"/>
              </a:spcAft>
              <a:buSzPts val="1440"/>
              <a:buChar char="⚫"/>
              <a:defRPr/>
            </a:lvl6pPr>
            <a:lvl7pPr marL="2986963" lvl="6" indent="-298695" algn="l">
              <a:spcBef>
                <a:spcPts val="336"/>
              </a:spcBef>
              <a:spcAft>
                <a:spcPts val="0"/>
              </a:spcAft>
              <a:buSzPts val="1440"/>
              <a:buChar char="⚫"/>
              <a:defRPr/>
            </a:lvl7pPr>
            <a:lvl8pPr marL="3413673" lvl="7" indent="-320031" algn="l">
              <a:spcBef>
                <a:spcPts val="336"/>
              </a:spcBef>
              <a:spcAft>
                <a:spcPts val="0"/>
              </a:spcAft>
              <a:buSzPts val="1800"/>
              <a:buChar char="•"/>
              <a:defRPr/>
            </a:lvl8pPr>
            <a:lvl9pPr marL="3840381" lvl="8" indent="-320031" algn="l">
              <a:spcBef>
                <a:spcPts val="336"/>
              </a:spcBef>
              <a:spcAft>
                <a:spcPts val="0"/>
              </a:spcAft>
              <a:buSzPts val="1800"/>
              <a:buChar char="•"/>
              <a:defRPr/>
            </a:lvl9pPr>
          </a:lstStyle>
          <a:p>
            <a:endParaRPr/>
          </a:p>
        </p:txBody>
      </p:sp>
      <p:sp>
        <p:nvSpPr>
          <p:cNvPr id="31" name="Google Shape;31;gae6ea673ec_0_19"/>
          <p:cNvSpPr txBox="1">
            <a:spLocks noGrp="1"/>
          </p:cNvSpPr>
          <p:nvPr>
            <p:ph type="ftr" idx="11"/>
          </p:nvPr>
        </p:nvSpPr>
        <p:spPr>
          <a:xfrm>
            <a:off x="7962900" y="6045200"/>
            <a:ext cx="1592580" cy="3556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80">
                <a:solidFill>
                  <a:schemeClr val="dk1"/>
                </a:solidFill>
                <a:latin typeface="Arial"/>
                <a:ea typeface="Arial"/>
                <a:cs typeface="Arial"/>
                <a:sym typeface="Arial"/>
              </a:defRPr>
            </a:lvl1pPr>
            <a:lvl2pPr marR="0" lvl="1" algn="l" rtl="0">
              <a:spcBef>
                <a:spcPts val="0"/>
              </a:spcBef>
              <a:spcAft>
                <a:spcPts val="0"/>
              </a:spcAft>
              <a:buSzPts val="1400"/>
              <a:buNone/>
              <a:defRPr sz="168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68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68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68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68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68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68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68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2"/>
        <p:cNvGrpSpPr/>
        <p:nvPr/>
      </p:nvGrpSpPr>
      <p:grpSpPr>
        <a:xfrm>
          <a:off x="0" y="0"/>
          <a:ext cx="0" cy="0"/>
          <a:chOff x="0" y="0"/>
          <a:chExt cx="0" cy="0"/>
        </a:xfrm>
      </p:grpSpPr>
      <p:sp>
        <p:nvSpPr>
          <p:cNvPr id="33" name="Google Shape;33;gae6ea673ec_0_23"/>
          <p:cNvSpPr txBox="1">
            <a:spLocks noGrp="1"/>
          </p:cNvSpPr>
          <p:nvPr>
            <p:ph type="title"/>
          </p:nvPr>
        </p:nvSpPr>
        <p:spPr>
          <a:xfrm>
            <a:off x="502920" y="657149"/>
            <a:ext cx="9052560" cy="1066800"/>
          </a:xfrm>
          <a:prstGeom prst="rect">
            <a:avLst/>
          </a:prstGeom>
          <a:noFill/>
          <a:ln>
            <a:noFill/>
          </a:ln>
        </p:spPr>
        <p:txBody>
          <a:bodyPr spcFirstLastPara="1" wrap="square" lIns="0" tIns="45700" rIns="0" bIns="0" anchor="b" anchorCtr="0">
            <a:noAutofit/>
          </a:bodyPr>
          <a:lstStyle>
            <a:lvl1pPr lvl="0" algn="ctr">
              <a:spcBef>
                <a:spcPts val="0"/>
              </a:spcBef>
              <a:spcAft>
                <a:spcPts val="0"/>
              </a:spcAft>
              <a:buSzPts val="1400"/>
              <a:buNone/>
              <a:defRPr sz="4107">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4" name="Google Shape;34;gae6ea673ec_0_23"/>
          <p:cNvSpPr txBox="1">
            <a:spLocks noGrp="1"/>
          </p:cNvSpPr>
          <p:nvPr>
            <p:ph type="body" idx="1"/>
          </p:nvPr>
        </p:nvSpPr>
        <p:spPr>
          <a:xfrm>
            <a:off x="502920" y="1731565"/>
            <a:ext cx="4444110" cy="615440"/>
          </a:xfrm>
          <a:prstGeom prst="rect">
            <a:avLst/>
          </a:prstGeom>
          <a:noFill/>
          <a:ln>
            <a:noFill/>
          </a:ln>
        </p:spPr>
        <p:txBody>
          <a:bodyPr spcFirstLastPara="1" wrap="square" lIns="45700" tIns="0" rIns="45700" bIns="0" anchor="ctr" anchorCtr="0">
            <a:noAutofit/>
          </a:bodyPr>
          <a:lstStyle>
            <a:lvl1pPr marL="426709" lvl="0" indent="-213354" algn="l">
              <a:spcBef>
                <a:spcPts val="448"/>
              </a:spcBef>
              <a:spcAft>
                <a:spcPts val="0"/>
              </a:spcAft>
              <a:buClr>
                <a:schemeClr val="dk2"/>
              </a:buClr>
              <a:buSzPts val="1920"/>
              <a:buNone/>
              <a:defRPr sz="2240" b="1" cap="none">
                <a:solidFill>
                  <a:schemeClr val="dk2"/>
                </a:solidFill>
              </a:defRPr>
            </a:lvl1pPr>
            <a:lvl2pPr marL="853418" lvl="1" indent="-213354" algn="l">
              <a:spcBef>
                <a:spcPts val="373"/>
              </a:spcBef>
              <a:spcAft>
                <a:spcPts val="0"/>
              </a:spcAft>
              <a:buClr>
                <a:schemeClr val="dk1"/>
              </a:buClr>
              <a:buSzPts val="1600"/>
              <a:buNone/>
              <a:defRPr sz="1867" b="1"/>
            </a:lvl2pPr>
            <a:lvl3pPr marL="1280127" lvl="2" indent="-213354" algn="l">
              <a:spcBef>
                <a:spcPts val="336"/>
              </a:spcBef>
              <a:spcAft>
                <a:spcPts val="0"/>
              </a:spcAft>
              <a:buClr>
                <a:schemeClr val="dk1"/>
              </a:buClr>
              <a:buSzPts val="1440"/>
              <a:buNone/>
              <a:defRPr sz="1680" b="1"/>
            </a:lvl3pPr>
            <a:lvl4pPr marL="1706836" lvl="3" indent="-213354" algn="l">
              <a:spcBef>
                <a:spcPts val="299"/>
              </a:spcBef>
              <a:spcAft>
                <a:spcPts val="0"/>
              </a:spcAft>
              <a:buClr>
                <a:schemeClr val="dk1"/>
              </a:buClr>
              <a:buSzPts val="1280"/>
              <a:buNone/>
              <a:defRPr sz="1493" b="1"/>
            </a:lvl4pPr>
            <a:lvl5pPr marL="2133545" lvl="4" indent="-213354" algn="l">
              <a:spcBef>
                <a:spcPts val="299"/>
              </a:spcBef>
              <a:spcAft>
                <a:spcPts val="0"/>
              </a:spcAft>
              <a:buClr>
                <a:schemeClr val="dk1"/>
              </a:buClr>
              <a:buSzPts val="1280"/>
              <a:buNone/>
              <a:defRPr sz="1493" b="1"/>
            </a:lvl5pPr>
            <a:lvl6pPr marL="2560254" lvl="5" indent="-298695" algn="l">
              <a:spcBef>
                <a:spcPts val="336"/>
              </a:spcBef>
              <a:spcAft>
                <a:spcPts val="0"/>
              </a:spcAft>
              <a:buSzPts val="1440"/>
              <a:buChar char="⚫"/>
              <a:defRPr/>
            </a:lvl6pPr>
            <a:lvl7pPr marL="2986963" lvl="6" indent="-298695" algn="l">
              <a:spcBef>
                <a:spcPts val="336"/>
              </a:spcBef>
              <a:spcAft>
                <a:spcPts val="0"/>
              </a:spcAft>
              <a:buSzPts val="1440"/>
              <a:buChar char="⚫"/>
              <a:defRPr/>
            </a:lvl7pPr>
            <a:lvl8pPr marL="3413673" lvl="7" indent="-320031" algn="l">
              <a:spcBef>
                <a:spcPts val="336"/>
              </a:spcBef>
              <a:spcAft>
                <a:spcPts val="0"/>
              </a:spcAft>
              <a:buSzPts val="1800"/>
              <a:buChar char="•"/>
              <a:defRPr/>
            </a:lvl8pPr>
            <a:lvl9pPr marL="3840381" lvl="8" indent="-320031" algn="l">
              <a:spcBef>
                <a:spcPts val="336"/>
              </a:spcBef>
              <a:spcAft>
                <a:spcPts val="0"/>
              </a:spcAft>
              <a:buSzPts val="1800"/>
              <a:buChar char="•"/>
              <a:defRPr/>
            </a:lvl9pPr>
          </a:lstStyle>
          <a:p>
            <a:endParaRPr/>
          </a:p>
        </p:txBody>
      </p:sp>
      <p:sp>
        <p:nvSpPr>
          <p:cNvPr id="35" name="Google Shape;35;gae6ea673ec_0_23"/>
          <p:cNvSpPr txBox="1">
            <a:spLocks noGrp="1"/>
          </p:cNvSpPr>
          <p:nvPr>
            <p:ph type="body" idx="2"/>
          </p:nvPr>
        </p:nvSpPr>
        <p:spPr>
          <a:xfrm>
            <a:off x="5109528" y="1735773"/>
            <a:ext cx="4446090" cy="611240"/>
          </a:xfrm>
          <a:prstGeom prst="rect">
            <a:avLst/>
          </a:prstGeom>
          <a:noFill/>
          <a:ln>
            <a:noFill/>
          </a:ln>
        </p:spPr>
        <p:txBody>
          <a:bodyPr spcFirstLastPara="1" wrap="square" lIns="45700" tIns="0" rIns="45700" bIns="0" anchor="ctr" anchorCtr="0">
            <a:noAutofit/>
          </a:bodyPr>
          <a:lstStyle>
            <a:lvl1pPr marL="426709" lvl="0" indent="-213354" algn="l">
              <a:spcBef>
                <a:spcPts val="448"/>
              </a:spcBef>
              <a:spcAft>
                <a:spcPts val="0"/>
              </a:spcAft>
              <a:buClr>
                <a:schemeClr val="dk2"/>
              </a:buClr>
              <a:buSzPts val="1920"/>
              <a:buNone/>
              <a:defRPr sz="2240" b="1" cap="none">
                <a:solidFill>
                  <a:schemeClr val="dk2"/>
                </a:solidFill>
              </a:defRPr>
            </a:lvl1pPr>
            <a:lvl2pPr marL="853418" lvl="1" indent="-213354" algn="l">
              <a:spcBef>
                <a:spcPts val="373"/>
              </a:spcBef>
              <a:spcAft>
                <a:spcPts val="0"/>
              </a:spcAft>
              <a:buClr>
                <a:schemeClr val="dk1"/>
              </a:buClr>
              <a:buSzPts val="1600"/>
              <a:buNone/>
              <a:defRPr sz="1867" b="1"/>
            </a:lvl2pPr>
            <a:lvl3pPr marL="1280127" lvl="2" indent="-213354" algn="l">
              <a:spcBef>
                <a:spcPts val="336"/>
              </a:spcBef>
              <a:spcAft>
                <a:spcPts val="0"/>
              </a:spcAft>
              <a:buClr>
                <a:schemeClr val="dk1"/>
              </a:buClr>
              <a:buSzPts val="1440"/>
              <a:buNone/>
              <a:defRPr sz="1680" b="1"/>
            </a:lvl3pPr>
            <a:lvl4pPr marL="1706836" lvl="3" indent="-213354" algn="l">
              <a:spcBef>
                <a:spcPts val="299"/>
              </a:spcBef>
              <a:spcAft>
                <a:spcPts val="0"/>
              </a:spcAft>
              <a:buClr>
                <a:schemeClr val="dk1"/>
              </a:buClr>
              <a:buSzPts val="1280"/>
              <a:buNone/>
              <a:defRPr sz="1493" b="1"/>
            </a:lvl4pPr>
            <a:lvl5pPr marL="2133545" lvl="4" indent="-213354" algn="l">
              <a:spcBef>
                <a:spcPts val="299"/>
              </a:spcBef>
              <a:spcAft>
                <a:spcPts val="0"/>
              </a:spcAft>
              <a:buClr>
                <a:schemeClr val="dk1"/>
              </a:buClr>
              <a:buSzPts val="1280"/>
              <a:buNone/>
              <a:defRPr sz="1493" b="1"/>
            </a:lvl5pPr>
            <a:lvl6pPr marL="2560254" lvl="5" indent="-298695" algn="l">
              <a:spcBef>
                <a:spcPts val="336"/>
              </a:spcBef>
              <a:spcAft>
                <a:spcPts val="0"/>
              </a:spcAft>
              <a:buSzPts val="1440"/>
              <a:buChar char="⚫"/>
              <a:defRPr/>
            </a:lvl6pPr>
            <a:lvl7pPr marL="2986963" lvl="6" indent="-298695" algn="l">
              <a:spcBef>
                <a:spcPts val="336"/>
              </a:spcBef>
              <a:spcAft>
                <a:spcPts val="0"/>
              </a:spcAft>
              <a:buSzPts val="1440"/>
              <a:buChar char="⚫"/>
              <a:defRPr/>
            </a:lvl7pPr>
            <a:lvl8pPr marL="3413673" lvl="7" indent="-320031" algn="l">
              <a:spcBef>
                <a:spcPts val="336"/>
              </a:spcBef>
              <a:spcAft>
                <a:spcPts val="0"/>
              </a:spcAft>
              <a:buSzPts val="1800"/>
              <a:buChar char="•"/>
              <a:defRPr/>
            </a:lvl8pPr>
            <a:lvl9pPr marL="3840381" lvl="8" indent="-320031" algn="l">
              <a:spcBef>
                <a:spcPts val="336"/>
              </a:spcBef>
              <a:spcAft>
                <a:spcPts val="0"/>
              </a:spcAft>
              <a:buSzPts val="1800"/>
              <a:buChar char="•"/>
              <a:defRPr/>
            </a:lvl9pPr>
          </a:lstStyle>
          <a:p>
            <a:endParaRPr/>
          </a:p>
        </p:txBody>
      </p:sp>
      <p:sp>
        <p:nvSpPr>
          <p:cNvPr id="36" name="Google Shape;36;gae6ea673ec_0_23"/>
          <p:cNvSpPr txBox="1">
            <a:spLocks noGrp="1"/>
          </p:cNvSpPr>
          <p:nvPr>
            <p:ph type="body" idx="3"/>
          </p:nvPr>
        </p:nvSpPr>
        <p:spPr>
          <a:xfrm>
            <a:off x="502920" y="2346960"/>
            <a:ext cx="4444110" cy="3589320"/>
          </a:xfrm>
          <a:prstGeom prst="rect">
            <a:avLst/>
          </a:prstGeom>
          <a:noFill/>
          <a:ln>
            <a:noFill/>
          </a:ln>
        </p:spPr>
        <p:txBody>
          <a:bodyPr spcFirstLastPara="1" wrap="square" lIns="91425" tIns="0" rIns="91425" bIns="45700" anchor="t" anchorCtr="0">
            <a:noAutofit/>
          </a:bodyPr>
          <a:lstStyle>
            <a:lvl1pPr marL="426709" lvl="0" indent="-317661" algn="l">
              <a:spcBef>
                <a:spcPts val="411"/>
              </a:spcBef>
              <a:spcAft>
                <a:spcPts val="0"/>
              </a:spcAft>
              <a:buClr>
                <a:schemeClr val="dk1"/>
              </a:buClr>
              <a:buSzPts val="1760"/>
              <a:buChar char="⮚"/>
              <a:defRPr sz="2053"/>
            </a:lvl1pPr>
            <a:lvl2pPr marL="853418" lvl="1" indent="-308178" algn="l">
              <a:spcBef>
                <a:spcPts val="373"/>
              </a:spcBef>
              <a:spcAft>
                <a:spcPts val="0"/>
              </a:spcAft>
              <a:buClr>
                <a:schemeClr val="dk1"/>
              </a:buClr>
              <a:buSzPts val="1600"/>
              <a:buChar char="⮚"/>
              <a:defRPr sz="1867"/>
            </a:lvl2pPr>
            <a:lvl3pPr marL="1280127" lvl="2" indent="-298695" algn="l">
              <a:spcBef>
                <a:spcPts val="336"/>
              </a:spcBef>
              <a:spcAft>
                <a:spcPts val="0"/>
              </a:spcAft>
              <a:buClr>
                <a:schemeClr val="dk1"/>
              </a:buClr>
              <a:buSzPts val="1440"/>
              <a:buChar char="⮚"/>
              <a:defRPr sz="1680"/>
            </a:lvl3pPr>
            <a:lvl4pPr marL="1706836" lvl="3" indent="-289214" algn="l">
              <a:spcBef>
                <a:spcPts val="299"/>
              </a:spcBef>
              <a:spcAft>
                <a:spcPts val="0"/>
              </a:spcAft>
              <a:buClr>
                <a:schemeClr val="dk1"/>
              </a:buClr>
              <a:buSzPts val="1280"/>
              <a:buChar char="⮚"/>
              <a:defRPr sz="1493"/>
            </a:lvl4pPr>
            <a:lvl5pPr marL="2133545" lvl="4" indent="-289213" algn="l">
              <a:spcBef>
                <a:spcPts val="299"/>
              </a:spcBef>
              <a:spcAft>
                <a:spcPts val="0"/>
              </a:spcAft>
              <a:buClr>
                <a:schemeClr val="dk1"/>
              </a:buClr>
              <a:buSzPts val="1280"/>
              <a:buChar char="⮚"/>
              <a:defRPr sz="1493"/>
            </a:lvl5pPr>
            <a:lvl6pPr marL="2560254" lvl="5" indent="-298695" algn="l">
              <a:spcBef>
                <a:spcPts val="336"/>
              </a:spcBef>
              <a:spcAft>
                <a:spcPts val="0"/>
              </a:spcAft>
              <a:buSzPts val="1440"/>
              <a:buChar char="⚫"/>
              <a:defRPr/>
            </a:lvl6pPr>
            <a:lvl7pPr marL="2986963" lvl="6" indent="-298695" algn="l">
              <a:spcBef>
                <a:spcPts val="336"/>
              </a:spcBef>
              <a:spcAft>
                <a:spcPts val="0"/>
              </a:spcAft>
              <a:buSzPts val="1440"/>
              <a:buChar char="⚫"/>
              <a:defRPr/>
            </a:lvl7pPr>
            <a:lvl8pPr marL="3413673" lvl="7" indent="-320031" algn="l">
              <a:spcBef>
                <a:spcPts val="336"/>
              </a:spcBef>
              <a:spcAft>
                <a:spcPts val="0"/>
              </a:spcAft>
              <a:buSzPts val="1800"/>
              <a:buChar char="•"/>
              <a:defRPr/>
            </a:lvl8pPr>
            <a:lvl9pPr marL="3840381" lvl="8" indent="-320031" algn="l">
              <a:spcBef>
                <a:spcPts val="336"/>
              </a:spcBef>
              <a:spcAft>
                <a:spcPts val="0"/>
              </a:spcAft>
              <a:buSzPts val="1800"/>
              <a:buChar char="•"/>
              <a:defRPr/>
            </a:lvl9pPr>
          </a:lstStyle>
          <a:p>
            <a:endParaRPr/>
          </a:p>
        </p:txBody>
      </p:sp>
      <p:sp>
        <p:nvSpPr>
          <p:cNvPr id="37" name="Google Shape;37;gae6ea673ec_0_23"/>
          <p:cNvSpPr txBox="1">
            <a:spLocks noGrp="1"/>
          </p:cNvSpPr>
          <p:nvPr>
            <p:ph type="body" idx="4"/>
          </p:nvPr>
        </p:nvSpPr>
        <p:spPr>
          <a:xfrm>
            <a:off x="5109528" y="2346960"/>
            <a:ext cx="4446090" cy="3589320"/>
          </a:xfrm>
          <a:prstGeom prst="rect">
            <a:avLst/>
          </a:prstGeom>
          <a:noFill/>
          <a:ln>
            <a:noFill/>
          </a:ln>
        </p:spPr>
        <p:txBody>
          <a:bodyPr spcFirstLastPara="1" wrap="square" lIns="91425" tIns="0" rIns="91425" bIns="45700" anchor="t" anchorCtr="0">
            <a:noAutofit/>
          </a:bodyPr>
          <a:lstStyle>
            <a:lvl1pPr marL="426709" lvl="0" indent="-317661" algn="l">
              <a:spcBef>
                <a:spcPts val="411"/>
              </a:spcBef>
              <a:spcAft>
                <a:spcPts val="0"/>
              </a:spcAft>
              <a:buClr>
                <a:schemeClr val="dk1"/>
              </a:buClr>
              <a:buSzPts val="1760"/>
              <a:buChar char="⮚"/>
              <a:defRPr sz="2053"/>
            </a:lvl1pPr>
            <a:lvl2pPr marL="853418" lvl="1" indent="-308178" algn="l">
              <a:spcBef>
                <a:spcPts val="373"/>
              </a:spcBef>
              <a:spcAft>
                <a:spcPts val="0"/>
              </a:spcAft>
              <a:buClr>
                <a:schemeClr val="dk1"/>
              </a:buClr>
              <a:buSzPts val="1600"/>
              <a:buChar char="⮚"/>
              <a:defRPr sz="1867"/>
            </a:lvl2pPr>
            <a:lvl3pPr marL="1280127" lvl="2" indent="-298695" algn="l">
              <a:spcBef>
                <a:spcPts val="336"/>
              </a:spcBef>
              <a:spcAft>
                <a:spcPts val="0"/>
              </a:spcAft>
              <a:buClr>
                <a:schemeClr val="dk1"/>
              </a:buClr>
              <a:buSzPts val="1440"/>
              <a:buChar char="⮚"/>
              <a:defRPr sz="1680"/>
            </a:lvl3pPr>
            <a:lvl4pPr marL="1706836" lvl="3" indent="-289214" algn="l">
              <a:spcBef>
                <a:spcPts val="299"/>
              </a:spcBef>
              <a:spcAft>
                <a:spcPts val="0"/>
              </a:spcAft>
              <a:buClr>
                <a:schemeClr val="dk1"/>
              </a:buClr>
              <a:buSzPts val="1280"/>
              <a:buChar char="⮚"/>
              <a:defRPr sz="1493"/>
            </a:lvl4pPr>
            <a:lvl5pPr marL="2133545" lvl="4" indent="-289213" algn="l">
              <a:spcBef>
                <a:spcPts val="299"/>
              </a:spcBef>
              <a:spcAft>
                <a:spcPts val="0"/>
              </a:spcAft>
              <a:buClr>
                <a:schemeClr val="dk1"/>
              </a:buClr>
              <a:buSzPts val="1280"/>
              <a:buChar char="⮚"/>
              <a:defRPr sz="1493"/>
            </a:lvl5pPr>
            <a:lvl6pPr marL="2560254" lvl="5" indent="-298695" algn="l">
              <a:spcBef>
                <a:spcPts val="336"/>
              </a:spcBef>
              <a:spcAft>
                <a:spcPts val="0"/>
              </a:spcAft>
              <a:buSzPts val="1440"/>
              <a:buChar char="⚫"/>
              <a:defRPr/>
            </a:lvl6pPr>
            <a:lvl7pPr marL="2986963" lvl="6" indent="-298695" algn="l">
              <a:spcBef>
                <a:spcPts val="336"/>
              </a:spcBef>
              <a:spcAft>
                <a:spcPts val="0"/>
              </a:spcAft>
              <a:buSzPts val="1440"/>
              <a:buChar char="⚫"/>
              <a:defRPr/>
            </a:lvl7pPr>
            <a:lvl8pPr marL="3413673" lvl="7" indent="-320031" algn="l">
              <a:spcBef>
                <a:spcPts val="336"/>
              </a:spcBef>
              <a:spcAft>
                <a:spcPts val="0"/>
              </a:spcAft>
              <a:buSzPts val="1800"/>
              <a:buChar char="•"/>
              <a:defRPr/>
            </a:lvl8pPr>
            <a:lvl9pPr marL="3840381" lvl="8" indent="-320031" algn="l">
              <a:spcBef>
                <a:spcPts val="336"/>
              </a:spcBef>
              <a:spcAft>
                <a:spcPts val="0"/>
              </a:spcAft>
              <a:buSzPts val="1800"/>
              <a:buChar char="•"/>
              <a:defRPr/>
            </a:lvl9pPr>
          </a:lstStyle>
          <a:p>
            <a:endParaRPr/>
          </a:p>
        </p:txBody>
      </p:sp>
      <p:sp>
        <p:nvSpPr>
          <p:cNvPr id="38" name="Google Shape;38;gae6ea673ec_0_23"/>
          <p:cNvSpPr txBox="1">
            <a:spLocks noGrp="1"/>
          </p:cNvSpPr>
          <p:nvPr>
            <p:ph type="dt" idx="10"/>
          </p:nvPr>
        </p:nvSpPr>
        <p:spPr>
          <a:xfrm>
            <a:off x="502920" y="5932593"/>
            <a:ext cx="2346960" cy="34076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gae6ea673ec_0_23"/>
          <p:cNvSpPr txBox="1">
            <a:spLocks noGrp="1"/>
          </p:cNvSpPr>
          <p:nvPr>
            <p:ph type="ftr" idx="11"/>
          </p:nvPr>
        </p:nvSpPr>
        <p:spPr>
          <a:xfrm>
            <a:off x="7962900" y="6045200"/>
            <a:ext cx="1592580" cy="3556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80">
                <a:solidFill>
                  <a:schemeClr val="dk1"/>
                </a:solidFill>
                <a:latin typeface="Arial"/>
                <a:ea typeface="Arial"/>
                <a:cs typeface="Arial"/>
                <a:sym typeface="Arial"/>
              </a:defRPr>
            </a:lvl1pPr>
            <a:lvl2pPr marR="0" lvl="1" algn="l" rtl="0">
              <a:spcBef>
                <a:spcPts val="0"/>
              </a:spcBef>
              <a:spcAft>
                <a:spcPts val="0"/>
              </a:spcAft>
              <a:buSzPts val="1400"/>
              <a:buNone/>
              <a:defRPr sz="168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68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68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68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68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68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68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68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gae6ea673ec_0_31"/>
          <p:cNvSpPr txBox="1">
            <a:spLocks noGrp="1"/>
          </p:cNvSpPr>
          <p:nvPr>
            <p:ph type="title"/>
          </p:nvPr>
        </p:nvSpPr>
        <p:spPr>
          <a:xfrm>
            <a:off x="502920" y="657149"/>
            <a:ext cx="9136380" cy="1066800"/>
          </a:xfrm>
          <a:prstGeom prst="rect">
            <a:avLst/>
          </a:prstGeom>
          <a:noFill/>
          <a:ln>
            <a:noFill/>
          </a:ln>
        </p:spPr>
        <p:txBody>
          <a:bodyPr spcFirstLastPara="1" wrap="square" lIns="0" tIns="45700" rIns="0" bIns="0" anchor="b" anchorCtr="0">
            <a:noAutofit/>
          </a:bodyPr>
          <a:lstStyle>
            <a:lvl1pPr lvl="0" algn="ctr">
              <a:spcBef>
                <a:spcPts val="0"/>
              </a:spcBef>
              <a:spcAft>
                <a:spcPts val="0"/>
              </a:spcAft>
              <a:buClr>
                <a:schemeClr val="dk2"/>
              </a:buClr>
              <a:buSzPts val="5000"/>
              <a:buFont typeface="Arial"/>
              <a:buNone/>
              <a:defRPr sz="4667" b="0">
                <a:solidFill>
                  <a:srgbClr val="0070C0"/>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2" name="Google Shape;42;gae6ea673ec_0_31"/>
          <p:cNvSpPr txBox="1">
            <a:spLocks noGrp="1"/>
          </p:cNvSpPr>
          <p:nvPr>
            <p:ph type="dt" idx="10"/>
          </p:nvPr>
        </p:nvSpPr>
        <p:spPr>
          <a:xfrm>
            <a:off x="502920" y="5932593"/>
            <a:ext cx="2346960" cy="34076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gae6ea673ec_0_31"/>
          <p:cNvSpPr txBox="1">
            <a:spLocks noGrp="1"/>
          </p:cNvSpPr>
          <p:nvPr>
            <p:ph type="ftr" idx="11"/>
          </p:nvPr>
        </p:nvSpPr>
        <p:spPr>
          <a:xfrm>
            <a:off x="7962900" y="6045200"/>
            <a:ext cx="1592580" cy="3556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80">
                <a:solidFill>
                  <a:schemeClr val="dk1"/>
                </a:solidFill>
                <a:latin typeface="Arial"/>
                <a:ea typeface="Arial"/>
                <a:cs typeface="Arial"/>
                <a:sym typeface="Arial"/>
              </a:defRPr>
            </a:lvl1pPr>
            <a:lvl2pPr marR="0" lvl="1" algn="l" rtl="0">
              <a:spcBef>
                <a:spcPts val="0"/>
              </a:spcBef>
              <a:spcAft>
                <a:spcPts val="0"/>
              </a:spcAft>
              <a:buSzPts val="1400"/>
              <a:buNone/>
              <a:defRPr sz="168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68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68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68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68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68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68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68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
        <p:nvSpPr>
          <p:cNvPr id="45" name="Google Shape;45;gae6ea673ec_0_35"/>
          <p:cNvSpPr txBox="1">
            <a:spLocks noGrp="1"/>
          </p:cNvSpPr>
          <p:nvPr>
            <p:ph type="dt" idx="10"/>
          </p:nvPr>
        </p:nvSpPr>
        <p:spPr>
          <a:xfrm>
            <a:off x="502920" y="5932593"/>
            <a:ext cx="2346960" cy="34076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gae6ea673ec_0_35"/>
          <p:cNvSpPr txBox="1">
            <a:spLocks noGrp="1"/>
          </p:cNvSpPr>
          <p:nvPr>
            <p:ph type="ftr" idx="11"/>
          </p:nvPr>
        </p:nvSpPr>
        <p:spPr>
          <a:xfrm>
            <a:off x="7962900" y="6045200"/>
            <a:ext cx="1592580" cy="3556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80">
                <a:solidFill>
                  <a:schemeClr val="dk1"/>
                </a:solidFill>
                <a:latin typeface="Arial"/>
                <a:ea typeface="Arial"/>
                <a:cs typeface="Arial"/>
                <a:sym typeface="Arial"/>
              </a:defRPr>
            </a:lvl1pPr>
            <a:lvl2pPr marR="0" lvl="1" algn="l" rtl="0">
              <a:spcBef>
                <a:spcPts val="0"/>
              </a:spcBef>
              <a:spcAft>
                <a:spcPts val="0"/>
              </a:spcAft>
              <a:buSzPts val="1400"/>
              <a:buNone/>
              <a:defRPr sz="168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68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68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68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68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68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68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68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7"/>
        <p:cNvGrpSpPr/>
        <p:nvPr/>
      </p:nvGrpSpPr>
      <p:grpSpPr>
        <a:xfrm>
          <a:off x="0" y="0"/>
          <a:ext cx="0" cy="0"/>
          <a:chOff x="0" y="0"/>
          <a:chExt cx="0" cy="0"/>
        </a:xfrm>
      </p:grpSpPr>
      <p:sp>
        <p:nvSpPr>
          <p:cNvPr id="48" name="Google Shape;48;gae6ea673ec_0_38"/>
          <p:cNvSpPr txBox="1">
            <a:spLocks noGrp="1"/>
          </p:cNvSpPr>
          <p:nvPr>
            <p:ph type="title"/>
          </p:nvPr>
        </p:nvSpPr>
        <p:spPr>
          <a:xfrm>
            <a:off x="754380" y="480062"/>
            <a:ext cx="3017520" cy="1084440"/>
          </a:xfrm>
          <a:prstGeom prst="rect">
            <a:avLst/>
          </a:prstGeom>
          <a:noFill/>
          <a:ln>
            <a:noFill/>
          </a:ln>
        </p:spPr>
        <p:txBody>
          <a:bodyPr spcFirstLastPara="1" wrap="square" lIns="0" tIns="45700" rIns="0" bIns="0" anchor="b" anchorCtr="0">
            <a:noAutofit/>
          </a:bodyPr>
          <a:lstStyle>
            <a:lvl1pPr lvl="0" algn="l">
              <a:spcBef>
                <a:spcPts val="0"/>
              </a:spcBef>
              <a:spcAft>
                <a:spcPts val="0"/>
              </a:spcAft>
              <a:buClr>
                <a:schemeClr val="dk2"/>
              </a:buClr>
              <a:buSzPts val="2600"/>
              <a:buFont typeface="Arial"/>
              <a:buNone/>
              <a:defRPr sz="2427" b="0">
                <a:solidFill>
                  <a:schemeClr val="dk2"/>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gae6ea673ec_0_38"/>
          <p:cNvSpPr txBox="1">
            <a:spLocks noGrp="1"/>
          </p:cNvSpPr>
          <p:nvPr>
            <p:ph type="body" idx="1"/>
          </p:nvPr>
        </p:nvSpPr>
        <p:spPr>
          <a:xfrm>
            <a:off x="754380" y="1564640"/>
            <a:ext cx="3017520" cy="4267200"/>
          </a:xfrm>
          <a:prstGeom prst="rect">
            <a:avLst/>
          </a:prstGeom>
          <a:noFill/>
          <a:ln>
            <a:noFill/>
          </a:ln>
        </p:spPr>
        <p:txBody>
          <a:bodyPr spcFirstLastPara="1" wrap="square" lIns="18275" tIns="45700" rIns="18275" bIns="45700" anchor="t" anchorCtr="0">
            <a:noAutofit/>
          </a:bodyPr>
          <a:lstStyle>
            <a:lvl1pPr marL="426709" lvl="0" indent="-213354" algn="l">
              <a:spcBef>
                <a:spcPts val="261"/>
              </a:spcBef>
              <a:spcAft>
                <a:spcPts val="0"/>
              </a:spcAft>
              <a:buClr>
                <a:schemeClr val="dk1"/>
              </a:buClr>
              <a:buSzPts val="1120"/>
              <a:buNone/>
              <a:defRPr sz="1307"/>
            </a:lvl1pPr>
            <a:lvl2pPr marL="853418" lvl="1" indent="-213354" algn="l">
              <a:spcBef>
                <a:spcPts val="224"/>
              </a:spcBef>
              <a:spcAft>
                <a:spcPts val="0"/>
              </a:spcAft>
              <a:buClr>
                <a:schemeClr val="dk1"/>
              </a:buClr>
              <a:buSzPts val="960"/>
              <a:buNone/>
              <a:defRPr sz="1120"/>
            </a:lvl2pPr>
            <a:lvl3pPr marL="1280127" lvl="2" indent="-213354" algn="l">
              <a:spcBef>
                <a:spcPts val="187"/>
              </a:spcBef>
              <a:spcAft>
                <a:spcPts val="0"/>
              </a:spcAft>
              <a:buClr>
                <a:schemeClr val="dk1"/>
              </a:buClr>
              <a:buSzPts val="800"/>
              <a:buNone/>
              <a:defRPr sz="933"/>
            </a:lvl3pPr>
            <a:lvl4pPr marL="1706836" lvl="3" indent="-213354" algn="l">
              <a:spcBef>
                <a:spcPts val="168"/>
              </a:spcBef>
              <a:spcAft>
                <a:spcPts val="0"/>
              </a:spcAft>
              <a:buClr>
                <a:schemeClr val="dk1"/>
              </a:buClr>
              <a:buSzPts val="720"/>
              <a:buNone/>
              <a:defRPr sz="840"/>
            </a:lvl4pPr>
            <a:lvl5pPr marL="2133545" lvl="4" indent="-213354" algn="l">
              <a:spcBef>
                <a:spcPts val="168"/>
              </a:spcBef>
              <a:spcAft>
                <a:spcPts val="0"/>
              </a:spcAft>
              <a:buClr>
                <a:schemeClr val="dk1"/>
              </a:buClr>
              <a:buSzPts val="720"/>
              <a:buNone/>
              <a:defRPr sz="840"/>
            </a:lvl5pPr>
            <a:lvl6pPr marL="2560254" lvl="5" indent="-298695" algn="l">
              <a:spcBef>
                <a:spcPts val="336"/>
              </a:spcBef>
              <a:spcAft>
                <a:spcPts val="0"/>
              </a:spcAft>
              <a:buSzPts val="1440"/>
              <a:buChar char="⚫"/>
              <a:defRPr/>
            </a:lvl6pPr>
            <a:lvl7pPr marL="2986963" lvl="6" indent="-298695" algn="l">
              <a:spcBef>
                <a:spcPts val="336"/>
              </a:spcBef>
              <a:spcAft>
                <a:spcPts val="0"/>
              </a:spcAft>
              <a:buSzPts val="1440"/>
              <a:buChar char="⚫"/>
              <a:defRPr/>
            </a:lvl7pPr>
            <a:lvl8pPr marL="3413673" lvl="7" indent="-320031" algn="l">
              <a:spcBef>
                <a:spcPts val="336"/>
              </a:spcBef>
              <a:spcAft>
                <a:spcPts val="0"/>
              </a:spcAft>
              <a:buSzPts val="1800"/>
              <a:buChar char="•"/>
              <a:defRPr/>
            </a:lvl8pPr>
            <a:lvl9pPr marL="3840381" lvl="8" indent="-320031" algn="l">
              <a:spcBef>
                <a:spcPts val="336"/>
              </a:spcBef>
              <a:spcAft>
                <a:spcPts val="0"/>
              </a:spcAft>
              <a:buSzPts val="1800"/>
              <a:buChar char="•"/>
              <a:defRPr/>
            </a:lvl9pPr>
          </a:lstStyle>
          <a:p>
            <a:endParaRPr/>
          </a:p>
        </p:txBody>
      </p:sp>
      <p:sp>
        <p:nvSpPr>
          <p:cNvPr id="50" name="Google Shape;50;gae6ea673ec_0_38"/>
          <p:cNvSpPr txBox="1">
            <a:spLocks noGrp="1"/>
          </p:cNvSpPr>
          <p:nvPr>
            <p:ph type="body" idx="2"/>
          </p:nvPr>
        </p:nvSpPr>
        <p:spPr>
          <a:xfrm>
            <a:off x="3932555" y="1564640"/>
            <a:ext cx="5622870" cy="4267200"/>
          </a:xfrm>
          <a:prstGeom prst="rect">
            <a:avLst/>
          </a:prstGeom>
          <a:noFill/>
          <a:ln>
            <a:noFill/>
          </a:ln>
        </p:spPr>
        <p:txBody>
          <a:bodyPr spcFirstLastPara="1" wrap="square" lIns="91425" tIns="0" rIns="91425" bIns="45700" anchor="t" anchorCtr="0">
            <a:noAutofit/>
          </a:bodyPr>
          <a:lstStyle>
            <a:lvl1pPr marL="426709" lvl="0" indent="-346109" algn="l">
              <a:spcBef>
                <a:spcPts val="523"/>
              </a:spcBef>
              <a:spcAft>
                <a:spcPts val="0"/>
              </a:spcAft>
              <a:buClr>
                <a:schemeClr val="dk1"/>
              </a:buClr>
              <a:buSzPts val="2240"/>
              <a:buChar char="⮚"/>
              <a:defRPr sz="2613"/>
            </a:lvl1pPr>
            <a:lvl2pPr marL="853418" lvl="1" indent="-336626" algn="l">
              <a:spcBef>
                <a:spcPts val="485"/>
              </a:spcBef>
              <a:spcAft>
                <a:spcPts val="0"/>
              </a:spcAft>
              <a:buClr>
                <a:schemeClr val="dk1"/>
              </a:buClr>
              <a:buSzPts val="2080"/>
              <a:buChar char="⮚"/>
              <a:defRPr sz="2427"/>
            </a:lvl2pPr>
            <a:lvl3pPr marL="1280127" lvl="2" indent="-327143" algn="l">
              <a:spcBef>
                <a:spcPts val="448"/>
              </a:spcBef>
              <a:spcAft>
                <a:spcPts val="0"/>
              </a:spcAft>
              <a:buClr>
                <a:schemeClr val="dk1"/>
              </a:buClr>
              <a:buSzPts val="1920"/>
              <a:buChar char="⮚"/>
              <a:defRPr sz="2240"/>
            </a:lvl3pPr>
            <a:lvl4pPr marL="1706836" lvl="3" indent="-308178" algn="l">
              <a:spcBef>
                <a:spcPts val="373"/>
              </a:spcBef>
              <a:spcAft>
                <a:spcPts val="0"/>
              </a:spcAft>
              <a:buClr>
                <a:schemeClr val="dk1"/>
              </a:buClr>
              <a:buSzPts val="1600"/>
              <a:buChar char="⮚"/>
              <a:defRPr sz="1867"/>
            </a:lvl4pPr>
            <a:lvl5pPr marL="2133545" lvl="4" indent="-298695" algn="l">
              <a:spcBef>
                <a:spcPts val="336"/>
              </a:spcBef>
              <a:spcAft>
                <a:spcPts val="0"/>
              </a:spcAft>
              <a:buClr>
                <a:schemeClr val="dk1"/>
              </a:buClr>
              <a:buSzPts val="1440"/>
              <a:buChar char="⮚"/>
              <a:defRPr sz="1680"/>
            </a:lvl5pPr>
            <a:lvl6pPr marL="2560254" lvl="5" indent="-298695" algn="l">
              <a:spcBef>
                <a:spcPts val="336"/>
              </a:spcBef>
              <a:spcAft>
                <a:spcPts val="0"/>
              </a:spcAft>
              <a:buSzPts val="1440"/>
              <a:buChar char="⚫"/>
              <a:defRPr/>
            </a:lvl6pPr>
            <a:lvl7pPr marL="2986963" lvl="6" indent="-298695" algn="l">
              <a:spcBef>
                <a:spcPts val="336"/>
              </a:spcBef>
              <a:spcAft>
                <a:spcPts val="0"/>
              </a:spcAft>
              <a:buSzPts val="1440"/>
              <a:buChar char="⚫"/>
              <a:defRPr/>
            </a:lvl7pPr>
            <a:lvl8pPr marL="3413673" lvl="7" indent="-320031" algn="l">
              <a:spcBef>
                <a:spcPts val="336"/>
              </a:spcBef>
              <a:spcAft>
                <a:spcPts val="0"/>
              </a:spcAft>
              <a:buSzPts val="1800"/>
              <a:buChar char="•"/>
              <a:defRPr/>
            </a:lvl8pPr>
            <a:lvl9pPr marL="3840381" lvl="8" indent="-320031" algn="l">
              <a:spcBef>
                <a:spcPts val="336"/>
              </a:spcBef>
              <a:spcAft>
                <a:spcPts val="0"/>
              </a:spcAft>
              <a:buSzPts val="1800"/>
              <a:buChar char="•"/>
              <a:defRPr/>
            </a:lvl9pPr>
          </a:lstStyle>
          <a:p>
            <a:endParaRPr/>
          </a:p>
        </p:txBody>
      </p:sp>
      <p:sp>
        <p:nvSpPr>
          <p:cNvPr id="51" name="Google Shape;51;gae6ea673ec_0_38"/>
          <p:cNvSpPr txBox="1">
            <a:spLocks noGrp="1"/>
          </p:cNvSpPr>
          <p:nvPr>
            <p:ph type="dt" idx="10"/>
          </p:nvPr>
        </p:nvSpPr>
        <p:spPr>
          <a:xfrm>
            <a:off x="502920" y="5932593"/>
            <a:ext cx="2346960" cy="34076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gae6ea673ec_0_38"/>
          <p:cNvSpPr txBox="1">
            <a:spLocks noGrp="1"/>
          </p:cNvSpPr>
          <p:nvPr>
            <p:ph type="ftr" idx="11"/>
          </p:nvPr>
        </p:nvSpPr>
        <p:spPr>
          <a:xfrm>
            <a:off x="7962900" y="6045200"/>
            <a:ext cx="1592580" cy="3556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80">
                <a:solidFill>
                  <a:schemeClr val="dk1"/>
                </a:solidFill>
                <a:latin typeface="Arial"/>
                <a:ea typeface="Arial"/>
                <a:cs typeface="Arial"/>
                <a:sym typeface="Arial"/>
              </a:defRPr>
            </a:lvl1pPr>
            <a:lvl2pPr marR="0" lvl="1" algn="l" rtl="0">
              <a:spcBef>
                <a:spcPts val="0"/>
              </a:spcBef>
              <a:spcAft>
                <a:spcPts val="0"/>
              </a:spcAft>
              <a:buSzPts val="1400"/>
              <a:buNone/>
              <a:defRPr sz="168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68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68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68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68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68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68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68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3"/>
        <p:cNvGrpSpPr/>
        <p:nvPr/>
      </p:nvGrpSpPr>
      <p:grpSpPr>
        <a:xfrm>
          <a:off x="0" y="0"/>
          <a:ext cx="0" cy="0"/>
          <a:chOff x="0" y="0"/>
          <a:chExt cx="0" cy="0"/>
        </a:xfrm>
      </p:grpSpPr>
      <p:sp>
        <p:nvSpPr>
          <p:cNvPr id="54" name="Google Shape;54;gae6ea673ec_0_44"/>
          <p:cNvSpPr/>
          <p:nvPr/>
        </p:nvSpPr>
        <p:spPr>
          <a:xfrm rot="-10379968" flipH="1">
            <a:off x="3482093" y="1034148"/>
            <a:ext cx="5783466" cy="3840561"/>
          </a:xfrm>
          <a:prstGeom prst="snipRoundRect">
            <a:avLst>
              <a:gd name="adj1" fmla="val 0"/>
              <a:gd name="adj2" fmla="val 3646"/>
            </a:avLst>
          </a:prstGeom>
          <a:solidFill>
            <a:srgbClr val="FFFFFF"/>
          </a:solidFill>
          <a:ln w="9525" cap="rnd" cmpd="sng">
            <a:solidFill>
              <a:srgbClr val="C0C0C0"/>
            </a:solidFill>
            <a:prstDash val="solid"/>
            <a:round/>
            <a:headEnd type="none" w="sm" len="sm"/>
            <a:tailEnd type="none" w="sm" len="sm"/>
          </a:ln>
          <a:effectLst>
            <a:outerShdw blurRad="63500" dist="38500" dir="7500000" sx="98500" sy="100080" kx="100010" algn="tl" rotWithShape="0">
              <a:srgbClr val="000000">
                <a:alpha val="24705"/>
              </a:srgbClr>
            </a:outerShdw>
          </a:effectLst>
        </p:spPr>
        <p:txBody>
          <a:bodyPr spcFirstLastPara="1" wrap="square" lIns="85330" tIns="42653" rIns="85330" bIns="42653" anchor="ctr" anchorCtr="0">
            <a:noAutofit/>
          </a:bodyPr>
          <a:lstStyle/>
          <a:p>
            <a:pPr marL="0" marR="0" lvl="0" indent="0" algn="ctr" rtl="0">
              <a:spcBef>
                <a:spcPts val="0"/>
              </a:spcBef>
              <a:spcAft>
                <a:spcPts val="0"/>
              </a:spcAft>
              <a:buNone/>
            </a:pPr>
            <a:endParaRPr sz="1680">
              <a:solidFill>
                <a:schemeClr val="lt1"/>
              </a:solidFill>
              <a:latin typeface="Arial"/>
              <a:ea typeface="Arial"/>
              <a:cs typeface="Arial"/>
              <a:sym typeface="Arial"/>
            </a:endParaRPr>
          </a:p>
        </p:txBody>
      </p:sp>
      <p:sp>
        <p:nvSpPr>
          <p:cNvPr id="55" name="Google Shape;55;gae6ea673ec_0_44"/>
          <p:cNvSpPr/>
          <p:nvPr/>
        </p:nvSpPr>
        <p:spPr>
          <a:xfrm rot="-10381539" flipH="1">
            <a:off x="8804564" y="5002003"/>
            <a:ext cx="171217" cy="145275"/>
          </a:xfrm>
          <a:prstGeom prst="rtTriangle">
            <a:avLst/>
          </a:prstGeom>
          <a:solidFill>
            <a:srgbClr val="FFFFFF"/>
          </a:solidFill>
          <a:ln w="12700" cap="flat" cmpd="sng">
            <a:solidFill>
              <a:srgbClr val="FFFFFF"/>
            </a:solidFill>
            <a:prstDash val="solid"/>
            <a:bevel/>
            <a:headEnd type="none" w="sm" len="sm"/>
            <a:tailEnd type="none" w="sm" len="sm"/>
          </a:ln>
          <a:effectLst>
            <a:outerShdw blurRad="19685" dist="6350" dir="12900000" algn="tl" rotWithShape="0">
              <a:srgbClr val="000000">
                <a:alpha val="46666"/>
              </a:srgbClr>
            </a:outerShdw>
          </a:effectLst>
        </p:spPr>
        <p:txBody>
          <a:bodyPr spcFirstLastPara="1" wrap="square" lIns="85330" tIns="42653" rIns="85330" bIns="42653" anchor="ctr" anchorCtr="0">
            <a:noAutofit/>
          </a:bodyPr>
          <a:lstStyle/>
          <a:p>
            <a:pPr marL="0" marR="0" lvl="0" indent="0" algn="ctr" rtl="0">
              <a:spcBef>
                <a:spcPts val="0"/>
              </a:spcBef>
              <a:spcAft>
                <a:spcPts val="0"/>
              </a:spcAft>
              <a:buNone/>
            </a:pPr>
            <a:endParaRPr sz="1680">
              <a:solidFill>
                <a:schemeClr val="lt1"/>
              </a:solidFill>
              <a:latin typeface="Arial"/>
              <a:ea typeface="Arial"/>
              <a:cs typeface="Arial"/>
              <a:sym typeface="Arial"/>
            </a:endParaRPr>
          </a:p>
        </p:txBody>
      </p:sp>
      <p:sp>
        <p:nvSpPr>
          <p:cNvPr id="56" name="Google Shape;56;gae6ea673ec_0_44"/>
          <p:cNvSpPr/>
          <p:nvPr/>
        </p:nvSpPr>
        <p:spPr>
          <a:xfrm rot="10800000" flipH="1">
            <a:off x="-10478" y="5428828"/>
            <a:ext cx="10079355" cy="971973"/>
          </a:xfrm>
          <a:custGeom>
            <a:avLst/>
            <a:gdLst/>
            <a:ahLst/>
            <a:cxnLst/>
            <a:rect l="l" t="t" r="r" b="b"/>
            <a:pathLst>
              <a:path w="5772" h="656" extrusionOk="0">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0079AD">
                  <a:alpha val="44705"/>
                </a:srgbClr>
              </a:gs>
              <a:gs pos="100000">
                <a:srgbClr val="00E9F7">
                  <a:alpha val="54901"/>
                </a:srgbClr>
              </a:gs>
            </a:gsLst>
            <a:lin ang="5400000" scaled="0"/>
          </a:gradFill>
          <a:ln>
            <a:noFill/>
          </a:ln>
        </p:spPr>
        <p:txBody>
          <a:bodyPr spcFirstLastPara="1" wrap="square" lIns="85330" tIns="42653" rIns="85330" bIns="42653" anchor="t" anchorCtr="0">
            <a:noAutofit/>
          </a:bodyPr>
          <a:lstStyle/>
          <a:p>
            <a:pPr marL="0" marR="0" lvl="0" indent="0" algn="l" rtl="0">
              <a:spcBef>
                <a:spcPts val="0"/>
              </a:spcBef>
              <a:spcAft>
                <a:spcPts val="0"/>
              </a:spcAft>
              <a:buNone/>
            </a:pPr>
            <a:endParaRPr sz="1680">
              <a:solidFill>
                <a:schemeClr val="dk1"/>
              </a:solidFill>
              <a:latin typeface="Arial"/>
              <a:ea typeface="Arial"/>
              <a:cs typeface="Arial"/>
              <a:sym typeface="Arial"/>
            </a:endParaRPr>
          </a:p>
        </p:txBody>
      </p:sp>
      <p:sp>
        <p:nvSpPr>
          <p:cNvPr id="57" name="Google Shape;57;gae6ea673ec_0_44"/>
          <p:cNvSpPr/>
          <p:nvPr/>
        </p:nvSpPr>
        <p:spPr>
          <a:xfrm rot="10800000" flipH="1">
            <a:off x="4819650" y="5805170"/>
            <a:ext cx="5238750" cy="595630"/>
          </a:xfrm>
          <a:custGeom>
            <a:avLst/>
            <a:gdLst/>
            <a:ahLst/>
            <a:cxnLst/>
            <a:rect l="l" t="t" r="r" b="b"/>
            <a:pathLst>
              <a:path w="3000" h="595" extrusionOk="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00ABB4">
                  <a:alpha val="29803"/>
                </a:srgbClr>
              </a:gs>
              <a:gs pos="80000">
                <a:srgbClr val="0099E4">
                  <a:alpha val="44705"/>
                </a:srgbClr>
              </a:gs>
              <a:gs pos="100000">
                <a:srgbClr val="0099E4">
                  <a:alpha val="44705"/>
                </a:srgbClr>
              </a:gs>
            </a:gsLst>
            <a:lin ang="5400000" scaled="0"/>
          </a:gradFill>
          <a:ln>
            <a:noFill/>
          </a:ln>
        </p:spPr>
        <p:txBody>
          <a:bodyPr spcFirstLastPara="1" wrap="square" lIns="85330" tIns="42653" rIns="85330" bIns="42653" anchor="t" anchorCtr="0">
            <a:noAutofit/>
          </a:bodyPr>
          <a:lstStyle/>
          <a:p>
            <a:pPr marL="0" marR="0" lvl="0" indent="0" algn="l" rtl="0">
              <a:spcBef>
                <a:spcPts val="0"/>
              </a:spcBef>
              <a:spcAft>
                <a:spcPts val="0"/>
              </a:spcAft>
              <a:buNone/>
            </a:pPr>
            <a:endParaRPr sz="1680">
              <a:solidFill>
                <a:schemeClr val="dk1"/>
              </a:solidFill>
              <a:latin typeface="Arial"/>
              <a:ea typeface="Arial"/>
              <a:cs typeface="Arial"/>
              <a:sym typeface="Arial"/>
            </a:endParaRPr>
          </a:p>
        </p:txBody>
      </p:sp>
      <p:sp>
        <p:nvSpPr>
          <p:cNvPr id="58" name="Google Shape;58;gae6ea673ec_0_44"/>
          <p:cNvSpPr txBox="1">
            <a:spLocks noGrp="1"/>
          </p:cNvSpPr>
          <p:nvPr>
            <p:ph type="title"/>
          </p:nvPr>
        </p:nvSpPr>
        <p:spPr>
          <a:xfrm>
            <a:off x="670560" y="1098530"/>
            <a:ext cx="2434080" cy="1477000"/>
          </a:xfrm>
          <a:prstGeom prst="rect">
            <a:avLst/>
          </a:prstGeom>
          <a:noFill/>
          <a:ln>
            <a:noFill/>
          </a:ln>
        </p:spPr>
        <p:txBody>
          <a:bodyPr spcFirstLastPara="1" wrap="square" lIns="45700" tIns="45700" rIns="45700" bIns="45700" anchor="b" anchorCtr="0">
            <a:noAutofit/>
          </a:bodyPr>
          <a:lstStyle>
            <a:lvl1pPr lvl="0" algn="l">
              <a:spcBef>
                <a:spcPts val="0"/>
              </a:spcBef>
              <a:spcAft>
                <a:spcPts val="0"/>
              </a:spcAft>
              <a:buClr>
                <a:schemeClr val="dk2"/>
              </a:buClr>
              <a:buSzPts val="2000"/>
              <a:buFont typeface="Arial"/>
              <a:buNone/>
              <a:defRPr sz="1867" b="1">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gae6ea673ec_0_44"/>
          <p:cNvSpPr txBox="1">
            <a:spLocks noGrp="1"/>
          </p:cNvSpPr>
          <p:nvPr>
            <p:ph type="body" idx="1"/>
          </p:nvPr>
        </p:nvSpPr>
        <p:spPr>
          <a:xfrm>
            <a:off x="670560" y="2640199"/>
            <a:ext cx="2430780" cy="2033920"/>
          </a:xfrm>
          <a:prstGeom prst="rect">
            <a:avLst/>
          </a:prstGeom>
          <a:noFill/>
          <a:ln>
            <a:noFill/>
          </a:ln>
        </p:spPr>
        <p:txBody>
          <a:bodyPr spcFirstLastPara="1" wrap="square" lIns="64000" tIns="45700" rIns="45700" bIns="45700" anchor="t" anchorCtr="0">
            <a:noAutofit/>
          </a:bodyPr>
          <a:lstStyle>
            <a:lvl1pPr marL="426709" lvl="0" indent="-213354" algn="l">
              <a:spcBef>
                <a:spcPts val="233"/>
              </a:spcBef>
              <a:spcAft>
                <a:spcPts val="0"/>
              </a:spcAft>
              <a:buClr>
                <a:schemeClr val="dk1"/>
              </a:buClr>
              <a:buSzPts val="1040"/>
              <a:buFont typeface="Arial"/>
              <a:buNone/>
              <a:defRPr sz="1213"/>
            </a:lvl1pPr>
            <a:lvl2pPr marL="853418" lvl="1" indent="-270249" algn="l">
              <a:spcBef>
                <a:spcPts val="224"/>
              </a:spcBef>
              <a:spcAft>
                <a:spcPts val="0"/>
              </a:spcAft>
              <a:buClr>
                <a:schemeClr val="dk1"/>
              </a:buClr>
              <a:buSzPts val="960"/>
              <a:buChar char="⮚"/>
              <a:defRPr sz="1120"/>
            </a:lvl2pPr>
            <a:lvl3pPr marL="1280127" lvl="2" indent="-260767" algn="l">
              <a:spcBef>
                <a:spcPts val="187"/>
              </a:spcBef>
              <a:spcAft>
                <a:spcPts val="0"/>
              </a:spcAft>
              <a:buClr>
                <a:schemeClr val="dk1"/>
              </a:buClr>
              <a:buSzPts val="800"/>
              <a:buChar char="⮚"/>
              <a:defRPr sz="933"/>
            </a:lvl3pPr>
            <a:lvl4pPr marL="1706836" lvl="3" indent="-256025" algn="l">
              <a:spcBef>
                <a:spcPts val="168"/>
              </a:spcBef>
              <a:spcAft>
                <a:spcPts val="0"/>
              </a:spcAft>
              <a:buClr>
                <a:schemeClr val="dk1"/>
              </a:buClr>
              <a:buSzPts val="720"/>
              <a:buChar char="⮚"/>
              <a:defRPr sz="840"/>
            </a:lvl4pPr>
            <a:lvl5pPr marL="2133545" lvl="4" indent="-256026" algn="l">
              <a:spcBef>
                <a:spcPts val="168"/>
              </a:spcBef>
              <a:spcAft>
                <a:spcPts val="0"/>
              </a:spcAft>
              <a:buClr>
                <a:schemeClr val="dk1"/>
              </a:buClr>
              <a:buSzPts val="720"/>
              <a:buChar char="⮚"/>
              <a:defRPr sz="840"/>
            </a:lvl5pPr>
            <a:lvl6pPr marL="2560254" lvl="5" indent="-298695" algn="l">
              <a:spcBef>
                <a:spcPts val="336"/>
              </a:spcBef>
              <a:spcAft>
                <a:spcPts val="0"/>
              </a:spcAft>
              <a:buSzPts val="1440"/>
              <a:buChar char="⚫"/>
              <a:defRPr/>
            </a:lvl6pPr>
            <a:lvl7pPr marL="2986963" lvl="6" indent="-298695" algn="l">
              <a:spcBef>
                <a:spcPts val="336"/>
              </a:spcBef>
              <a:spcAft>
                <a:spcPts val="0"/>
              </a:spcAft>
              <a:buSzPts val="1440"/>
              <a:buChar char="⚫"/>
              <a:defRPr/>
            </a:lvl7pPr>
            <a:lvl8pPr marL="3413673" lvl="7" indent="-320031" algn="l">
              <a:spcBef>
                <a:spcPts val="336"/>
              </a:spcBef>
              <a:spcAft>
                <a:spcPts val="0"/>
              </a:spcAft>
              <a:buSzPts val="1800"/>
              <a:buChar char="•"/>
              <a:defRPr/>
            </a:lvl8pPr>
            <a:lvl9pPr marL="3840381" lvl="8" indent="-320031" algn="l">
              <a:spcBef>
                <a:spcPts val="336"/>
              </a:spcBef>
              <a:spcAft>
                <a:spcPts val="0"/>
              </a:spcAft>
              <a:buSzPts val="1800"/>
              <a:buChar char="•"/>
              <a:defRPr/>
            </a:lvl9pPr>
          </a:lstStyle>
          <a:p>
            <a:endParaRPr/>
          </a:p>
        </p:txBody>
      </p:sp>
      <p:sp>
        <p:nvSpPr>
          <p:cNvPr id="60" name="Google Shape;60;gae6ea673ec_0_44"/>
          <p:cNvSpPr>
            <a:spLocks noGrp="1"/>
          </p:cNvSpPr>
          <p:nvPr>
            <p:ph type="pic" idx="2"/>
          </p:nvPr>
        </p:nvSpPr>
        <p:spPr>
          <a:xfrm rot="420022">
            <a:off x="3834414" y="1119575"/>
            <a:ext cx="5079606" cy="3669864"/>
          </a:xfrm>
          <a:prstGeom prst="rect">
            <a:avLst/>
          </a:prstGeom>
          <a:solidFill>
            <a:schemeClr val="lt2"/>
          </a:solidFill>
          <a:ln w="9525" cap="rnd" cmpd="sng">
            <a:solidFill>
              <a:srgbClr val="C0C0C0"/>
            </a:solidFill>
            <a:prstDash val="solid"/>
            <a:round/>
            <a:headEnd type="none" w="sm" len="sm"/>
            <a:tailEnd type="none" w="sm" len="sm"/>
          </a:ln>
        </p:spPr>
        <p:txBody>
          <a:bodyPr spcFirstLastPara="1" wrap="square" lIns="91425" tIns="45700" rIns="91425" bIns="45700" anchor="t" anchorCtr="0">
            <a:noAutofit/>
          </a:bodyPr>
          <a:lstStyle>
            <a:lvl1pPr marR="0" lvl="0" algn="l" rtl="0">
              <a:spcBef>
                <a:spcPts val="597"/>
              </a:spcBef>
              <a:spcAft>
                <a:spcPts val="0"/>
              </a:spcAft>
              <a:buClr>
                <a:schemeClr val="dk1"/>
              </a:buClr>
              <a:buSzPts val="2560"/>
              <a:buFont typeface="Noto Sans Symbols"/>
              <a:buNone/>
              <a:defRPr sz="2987" b="0" i="0" u="none" strike="noStrike" cap="none">
                <a:solidFill>
                  <a:schemeClr val="dk1"/>
                </a:solidFill>
                <a:latin typeface="Arial"/>
                <a:ea typeface="Arial"/>
                <a:cs typeface="Arial"/>
                <a:sym typeface="Arial"/>
              </a:defRPr>
            </a:lvl1pPr>
            <a:lvl2pPr marR="0" lvl="1" algn="l" rtl="0">
              <a:spcBef>
                <a:spcPts val="373"/>
              </a:spcBef>
              <a:spcAft>
                <a:spcPts val="0"/>
              </a:spcAft>
              <a:buClr>
                <a:schemeClr val="dk1"/>
              </a:buClr>
              <a:buSzPts val="1600"/>
              <a:buFont typeface="Noto Sans Symbols"/>
              <a:buChar char="⮚"/>
              <a:defRPr sz="1867" b="0" i="0" u="none" strike="noStrike" cap="none">
                <a:solidFill>
                  <a:schemeClr val="dk1"/>
                </a:solidFill>
                <a:latin typeface="Arial"/>
                <a:ea typeface="Arial"/>
                <a:cs typeface="Arial"/>
                <a:sym typeface="Arial"/>
              </a:defRPr>
            </a:lvl2pPr>
            <a:lvl3pPr marR="0" lvl="2" algn="l" rtl="0">
              <a:spcBef>
                <a:spcPts val="373"/>
              </a:spcBef>
              <a:spcAft>
                <a:spcPts val="0"/>
              </a:spcAft>
              <a:buClr>
                <a:schemeClr val="dk1"/>
              </a:buClr>
              <a:buSzPts val="1600"/>
              <a:buFont typeface="Noto Sans Symbols"/>
              <a:buChar char="⮚"/>
              <a:defRPr sz="1867" b="0" i="0" u="none" strike="noStrike" cap="none">
                <a:solidFill>
                  <a:schemeClr val="dk1"/>
                </a:solidFill>
                <a:latin typeface="Arial"/>
                <a:ea typeface="Arial"/>
                <a:cs typeface="Arial"/>
                <a:sym typeface="Arial"/>
              </a:defRPr>
            </a:lvl3pPr>
            <a:lvl4pPr marR="0" lvl="3" algn="l" rtl="0">
              <a:spcBef>
                <a:spcPts val="373"/>
              </a:spcBef>
              <a:spcAft>
                <a:spcPts val="0"/>
              </a:spcAft>
              <a:buClr>
                <a:schemeClr val="dk1"/>
              </a:buClr>
              <a:buSzPts val="1600"/>
              <a:buFont typeface="Noto Sans Symbols"/>
              <a:buChar char="⮚"/>
              <a:defRPr sz="1867" b="0" i="0" u="none" strike="noStrike" cap="none">
                <a:solidFill>
                  <a:schemeClr val="dk1"/>
                </a:solidFill>
                <a:latin typeface="Arial"/>
                <a:ea typeface="Arial"/>
                <a:cs typeface="Arial"/>
                <a:sym typeface="Arial"/>
              </a:defRPr>
            </a:lvl4pPr>
            <a:lvl5pPr marR="0" lvl="4" algn="l" rtl="0">
              <a:spcBef>
                <a:spcPts val="373"/>
              </a:spcBef>
              <a:spcAft>
                <a:spcPts val="0"/>
              </a:spcAft>
              <a:buClr>
                <a:schemeClr val="dk1"/>
              </a:buClr>
              <a:buSzPts val="1600"/>
              <a:buFont typeface="Noto Sans Symbols"/>
              <a:buChar char="⮚"/>
              <a:defRPr sz="1867" b="0" i="0" u="none" strike="noStrike" cap="none">
                <a:solidFill>
                  <a:schemeClr val="dk1"/>
                </a:solidFill>
                <a:latin typeface="Arial"/>
                <a:ea typeface="Arial"/>
                <a:cs typeface="Arial"/>
                <a:sym typeface="Arial"/>
              </a:defRPr>
            </a:lvl5pPr>
            <a:lvl6pPr marR="0" lvl="5" algn="l" rtl="0">
              <a:spcBef>
                <a:spcPts val="336"/>
              </a:spcBef>
              <a:spcAft>
                <a:spcPts val="0"/>
              </a:spcAft>
              <a:buClr>
                <a:schemeClr val="accent5"/>
              </a:buClr>
              <a:buSzPts val="1440"/>
              <a:buFont typeface="Noto Sans Symbols"/>
              <a:buChar char="⚫"/>
              <a:defRPr sz="1680" b="0" i="0" u="none" strike="noStrike" cap="none">
                <a:solidFill>
                  <a:schemeClr val="dk1"/>
                </a:solidFill>
                <a:latin typeface="Arial"/>
                <a:ea typeface="Arial"/>
                <a:cs typeface="Arial"/>
                <a:sym typeface="Arial"/>
              </a:defRPr>
            </a:lvl6pPr>
            <a:lvl7pPr marR="0" lvl="6" algn="l" rtl="0">
              <a:spcBef>
                <a:spcPts val="299"/>
              </a:spcBef>
              <a:spcAft>
                <a:spcPts val="0"/>
              </a:spcAft>
              <a:buClr>
                <a:schemeClr val="accent6"/>
              </a:buClr>
              <a:buSzPts val="1280"/>
              <a:buFont typeface="Noto Sans Symbols"/>
              <a:buChar char="⚫"/>
              <a:defRPr sz="1493" b="0" i="0" u="none" strike="noStrike" cap="none">
                <a:solidFill>
                  <a:schemeClr val="dk1"/>
                </a:solidFill>
                <a:latin typeface="Arial"/>
                <a:ea typeface="Arial"/>
                <a:cs typeface="Arial"/>
                <a:sym typeface="Arial"/>
              </a:defRPr>
            </a:lvl7pPr>
            <a:lvl8pPr marR="0" lvl="7" algn="l" rtl="0">
              <a:spcBef>
                <a:spcPts val="299"/>
              </a:spcBef>
              <a:spcAft>
                <a:spcPts val="0"/>
              </a:spcAft>
              <a:buClr>
                <a:schemeClr val="dk2"/>
              </a:buClr>
              <a:buSzPts val="1600"/>
              <a:buFont typeface="Arial"/>
              <a:buChar char="•"/>
              <a:defRPr sz="1493" b="0" i="0" u="none" strike="noStrike" cap="none">
                <a:solidFill>
                  <a:schemeClr val="dk1"/>
                </a:solidFill>
                <a:latin typeface="Arial"/>
                <a:ea typeface="Arial"/>
                <a:cs typeface="Arial"/>
                <a:sym typeface="Arial"/>
              </a:defRPr>
            </a:lvl8pPr>
            <a:lvl9pPr marR="0" lvl="8" algn="l" rtl="0">
              <a:spcBef>
                <a:spcPts val="261"/>
              </a:spcBef>
              <a:spcAft>
                <a:spcPts val="0"/>
              </a:spcAft>
              <a:buClr>
                <a:schemeClr val="dk2"/>
              </a:buClr>
              <a:buSzPts val="1400"/>
              <a:buFont typeface="Arial"/>
              <a:buChar char="•"/>
              <a:defRPr sz="1307" b="0" i="0" u="none" strike="noStrike" cap="none">
                <a:solidFill>
                  <a:schemeClr val="dk1"/>
                </a:solidFill>
                <a:latin typeface="Arial"/>
                <a:ea typeface="Arial"/>
                <a:cs typeface="Arial"/>
                <a:sym typeface="Arial"/>
              </a:defRPr>
            </a:lvl9pPr>
          </a:lstStyle>
          <a:p>
            <a:endParaRPr/>
          </a:p>
        </p:txBody>
      </p:sp>
      <p:sp>
        <p:nvSpPr>
          <p:cNvPr id="61" name="Google Shape;61;gae6ea673ec_0_44"/>
          <p:cNvSpPr txBox="1">
            <a:spLocks noGrp="1"/>
          </p:cNvSpPr>
          <p:nvPr>
            <p:ph type="dt" idx="10"/>
          </p:nvPr>
        </p:nvSpPr>
        <p:spPr>
          <a:xfrm>
            <a:off x="502920" y="5932593"/>
            <a:ext cx="2346960" cy="34076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gae6ea673ec_0_44"/>
          <p:cNvSpPr txBox="1">
            <a:spLocks noGrp="1"/>
          </p:cNvSpPr>
          <p:nvPr>
            <p:ph type="ftr" idx="11"/>
          </p:nvPr>
        </p:nvSpPr>
        <p:spPr>
          <a:xfrm>
            <a:off x="7962900" y="6045200"/>
            <a:ext cx="1592580" cy="3556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80">
                <a:solidFill>
                  <a:schemeClr val="dk1"/>
                </a:solidFill>
                <a:latin typeface="Arial"/>
                <a:ea typeface="Arial"/>
                <a:cs typeface="Arial"/>
                <a:sym typeface="Arial"/>
              </a:defRPr>
            </a:lvl1pPr>
            <a:lvl2pPr marR="0" lvl="1" algn="l" rtl="0">
              <a:spcBef>
                <a:spcPts val="0"/>
              </a:spcBef>
              <a:spcAft>
                <a:spcPts val="0"/>
              </a:spcAft>
              <a:buSzPts val="1400"/>
              <a:buNone/>
              <a:defRPr sz="168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68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68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68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68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68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68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68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7">
            <a:alphaModFix/>
          </a:blip>
          <a:stretch>
            <a:fillRect/>
          </a:stretch>
        </a:blipFill>
        <a:effectLst/>
      </p:bgPr>
    </p:bg>
    <p:spTree>
      <p:nvGrpSpPr>
        <p:cNvPr id="1" name="Shape 9"/>
        <p:cNvGrpSpPr/>
        <p:nvPr/>
      </p:nvGrpSpPr>
      <p:grpSpPr>
        <a:xfrm>
          <a:off x="0" y="0"/>
          <a:ext cx="0" cy="0"/>
          <a:chOff x="0" y="0"/>
          <a:chExt cx="0" cy="0"/>
        </a:xfrm>
      </p:grpSpPr>
      <p:sp>
        <p:nvSpPr>
          <p:cNvPr id="10" name="Google Shape;10;gae6ea673ec_0_0"/>
          <p:cNvSpPr txBox="1">
            <a:spLocks noGrp="1"/>
          </p:cNvSpPr>
          <p:nvPr>
            <p:ph type="title"/>
          </p:nvPr>
        </p:nvSpPr>
        <p:spPr>
          <a:xfrm>
            <a:off x="502920" y="657860"/>
            <a:ext cx="9052560" cy="1066800"/>
          </a:xfrm>
          <a:prstGeom prst="rect">
            <a:avLst/>
          </a:prstGeom>
          <a:noFill/>
          <a:ln>
            <a:noFill/>
          </a:ln>
        </p:spPr>
        <p:txBody>
          <a:bodyPr spcFirstLastPara="1" wrap="square" lIns="0" tIns="45700" rIns="0" bIns="0" anchor="b" anchorCtr="0">
            <a:noAutofit/>
          </a:bodyPr>
          <a:lstStyle>
            <a:lvl1pPr marR="0" lvl="0" algn="l" rtl="0">
              <a:spcBef>
                <a:spcPts val="0"/>
              </a:spcBef>
              <a:spcAft>
                <a:spcPts val="0"/>
              </a:spcAft>
              <a:buSzPts val="1400"/>
              <a:buNone/>
              <a:defRPr sz="3200" b="0" i="0" u="none" strike="noStrike" cap="none">
                <a:solidFill>
                  <a:schemeClr val="accent1"/>
                </a:solidFill>
                <a:latin typeface="Arial"/>
                <a:ea typeface="Arial"/>
                <a:cs typeface="Arial"/>
                <a:sym typeface="Arial"/>
              </a:defRPr>
            </a:lvl1pPr>
            <a:lvl2pPr marR="0" lvl="1" algn="l" rtl="0">
              <a:spcBef>
                <a:spcPts val="0"/>
              </a:spcBef>
              <a:spcAft>
                <a:spcPts val="0"/>
              </a:spcAft>
              <a:buSzPts val="1400"/>
              <a:buNone/>
              <a:defRPr sz="3200" b="0" i="0" u="none" strike="noStrike" cap="none">
                <a:solidFill>
                  <a:schemeClr val="accent1"/>
                </a:solidFill>
                <a:latin typeface="Arial"/>
                <a:ea typeface="Arial"/>
                <a:cs typeface="Arial"/>
                <a:sym typeface="Arial"/>
              </a:defRPr>
            </a:lvl2pPr>
            <a:lvl3pPr marR="0" lvl="2" algn="l" rtl="0">
              <a:spcBef>
                <a:spcPts val="0"/>
              </a:spcBef>
              <a:spcAft>
                <a:spcPts val="0"/>
              </a:spcAft>
              <a:buSzPts val="1400"/>
              <a:buNone/>
              <a:defRPr sz="3200" b="0" i="0" u="none" strike="noStrike" cap="none">
                <a:solidFill>
                  <a:schemeClr val="accent1"/>
                </a:solidFill>
                <a:latin typeface="Arial"/>
                <a:ea typeface="Arial"/>
                <a:cs typeface="Arial"/>
                <a:sym typeface="Arial"/>
              </a:defRPr>
            </a:lvl3pPr>
            <a:lvl4pPr marR="0" lvl="3" algn="l" rtl="0">
              <a:spcBef>
                <a:spcPts val="0"/>
              </a:spcBef>
              <a:spcAft>
                <a:spcPts val="0"/>
              </a:spcAft>
              <a:buSzPts val="1400"/>
              <a:buNone/>
              <a:defRPr sz="3200" b="0" i="0" u="none" strike="noStrike" cap="none">
                <a:solidFill>
                  <a:schemeClr val="accent1"/>
                </a:solidFill>
                <a:latin typeface="Arial"/>
                <a:ea typeface="Arial"/>
                <a:cs typeface="Arial"/>
                <a:sym typeface="Arial"/>
              </a:defRPr>
            </a:lvl4pPr>
            <a:lvl5pPr marR="0" lvl="4" algn="l" rtl="0">
              <a:spcBef>
                <a:spcPts val="0"/>
              </a:spcBef>
              <a:spcAft>
                <a:spcPts val="0"/>
              </a:spcAft>
              <a:buSzPts val="1400"/>
              <a:buNone/>
              <a:defRPr sz="3200" b="0" i="0" u="none" strike="noStrike" cap="none">
                <a:solidFill>
                  <a:schemeClr val="accent1"/>
                </a:solidFill>
                <a:latin typeface="Arial"/>
                <a:ea typeface="Arial"/>
                <a:cs typeface="Arial"/>
                <a:sym typeface="Arial"/>
              </a:defRPr>
            </a:lvl5pPr>
            <a:lvl6pPr marR="0" lvl="5" algn="l" rtl="0">
              <a:spcBef>
                <a:spcPts val="0"/>
              </a:spcBef>
              <a:spcAft>
                <a:spcPts val="0"/>
              </a:spcAft>
              <a:buSzPts val="1400"/>
              <a:buNone/>
              <a:defRPr sz="5000" b="0" i="0" u="none" strike="noStrike" cap="none">
                <a:solidFill>
                  <a:schemeClr val="dk2"/>
                </a:solidFill>
                <a:latin typeface="Calibri"/>
                <a:ea typeface="Calibri"/>
                <a:cs typeface="Calibri"/>
                <a:sym typeface="Calibri"/>
              </a:defRPr>
            </a:lvl6pPr>
            <a:lvl7pPr marR="0" lvl="6" algn="l" rtl="0">
              <a:spcBef>
                <a:spcPts val="0"/>
              </a:spcBef>
              <a:spcAft>
                <a:spcPts val="0"/>
              </a:spcAft>
              <a:buSzPts val="1400"/>
              <a:buNone/>
              <a:defRPr sz="5000" b="0" i="0" u="none" strike="noStrike" cap="none">
                <a:solidFill>
                  <a:schemeClr val="dk2"/>
                </a:solidFill>
                <a:latin typeface="Calibri"/>
                <a:ea typeface="Calibri"/>
                <a:cs typeface="Calibri"/>
                <a:sym typeface="Calibri"/>
              </a:defRPr>
            </a:lvl7pPr>
            <a:lvl8pPr marR="0" lvl="7" algn="l" rtl="0">
              <a:spcBef>
                <a:spcPts val="0"/>
              </a:spcBef>
              <a:spcAft>
                <a:spcPts val="0"/>
              </a:spcAft>
              <a:buSzPts val="1400"/>
              <a:buNone/>
              <a:defRPr sz="5000" b="0" i="0" u="none" strike="noStrike" cap="none">
                <a:solidFill>
                  <a:schemeClr val="dk2"/>
                </a:solidFill>
                <a:latin typeface="Calibri"/>
                <a:ea typeface="Calibri"/>
                <a:cs typeface="Calibri"/>
                <a:sym typeface="Calibri"/>
              </a:defRPr>
            </a:lvl8pPr>
            <a:lvl9pPr marR="0" lvl="8" algn="l" rtl="0">
              <a:spcBef>
                <a:spcPts val="0"/>
              </a:spcBef>
              <a:spcAft>
                <a:spcPts val="0"/>
              </a:spcAft>
              <a:buSzPts val="1400"/>
              <a:buNone/>
              <a:defRPr sz="5000" b="0" i="0" u="none" strike="noStrike" cap="none">
                <a:solidFill>
                  <a:schemeClr val="dk2"/>
                </a:solidFill>
                <a:latin typeface="Calibri"/>
                <a:ea typeface="Calibri"/>
                <a:cs typeface="Calibri"/>
                <a:sym typeface="Calibri"/>
              </a:defRPr>
            </a:lvl9pPr>
          </a:lstStyle>
          <a:p>
            <a:endParaRPr/>
          </a:p>
        </p:txBody>
      </p:sp>
      <p:sp>
        <p:nvSpPr>
          <p:cNvPr id="11" name="Google Shape;11;gae6ea673ec_0_0"/>
          <p:cNvSpPr txBox="1">
            <a:spLocks noGrp="1"/>
          </p:cNvSpPr>
          <p:nvPr>
            <p:ph type="body" idx="1"/>
          </p:nvPr>
        </p:nvSpPr>
        <p:spPr>
          <a:xfrm>
            <a:off x="502920" y="1806152"/>
            <a:ext cx="9052560" cy="4096680"/>
          </a:xfrm>
          <a:prstGeom prst="rect">
            <a:avLst/>
          </a:prstGeom>
          <a:noFill/>
          <a:ln>
            <a:noFill/>
          </a:ln>
        </p:spPr>
        <p:txBody>
          <a:bodyPr spcFirstLastPara="1" wrap="square" lIns="91425" tIns="45700" rIns="91425" bIns="45700" anchor="t" anchorCtr="0">
            <a:noAutofit/>
          </a:bodyPr>
          <a:lstStyle>
            <a:lvl1pPr marL="457200" marR="0" lvl="0" indent="-330200" algn="l" rtl="0">
              <a:spcBef>
                <a:spcPts val="400"/>
              </a:spcBef>
              <a:spcAft>
                <a:spcPts val="0"/>
              </a:spcAft>
              <a:buClr>
                <a:schemeClr val="dk1"/>
              </a:buClr>
              <a:buSzPts val="1600"/>
              <a:buFont typeface="Noto Sans Symbols"/>
              <a:buChar char="⮚"/>
              <a:defRPr sz="2000" b="0" i="0" u="none" strike="noStrike" cap="none">
                <a:solidFill>
                  <a:schemeClr val="dk1"/>
                </a:solidFill>
                <a:latin typeface="Arial"/>
                <a:ea typeface="Arial"/>
                <a:cs typeface="Arial"/>
                <a:sym typeface="Arial"/>
              </a:defRPr>
            </a:lvl1pPr>
            <a:lvl2pPr marL="914400" marR="0" lvl="1" indent="-330200" algn="l" rtl="0">
              <a:spcBef>
                <a:spcPts val="400"/>
              </a:spcBef>
              <a:spcAft>
                <a:spcPts val="0"/>
              </a:spcAft>
              <a:buClr>
                <a:schemeClr val="dk1"/>
              </a:buClr>
              <a:buSzPts val="1600"/>
              <a:buFont typeface="Noto Sans Symbols"/>
              <a:buChar char="⮚"/>
              <a:defRPr sz="2000" b="0" i="0" u="none" strike="noStrike" cap="none">
                <a:solidFill>
                  <a:schemeClr val="dk1"/>
                </a:solidFill>
                <a:latin typeface="Arial"/>
                <a:ea typeface="Arial"/>
                <a:cs typeface="Arial"/>
                <a:sym typeface="Arial"/>
              </a:defRPr>
            </a:lvl2pPr>
            <a:lvl3pPr marL="1371600" marR="0" lvl="2" indent="-330200" algn="l" rtl="0">
              <a:spcBef>
                <a:spcPts val="400"/>
              </a:spcBef>
              <a:spcAft>
                <a:spcPts val="0"/>
              </a:spcAft>
              <a:buClr>
                <a:schemeClr val="dk1"/>
              </a:buClr>
              <a:buSzPts val="1600"/>
              <a:buFont typeface="Noto Sans Symbols"/>
              <a:buChar char="⮚"/>
              <a:defRPr sz="2000" b="0" i="0" u="none" strike="noStrike" cap="none">
                <a:solidFill>
                  <a:schemeClr val="dk1"/>
                </a:solidFill>
                <a:latin typeface="Arial"/>
                <a:ea typeface="Arial"/>
                <a:cs typeface="Arial"/>
                <a:sym typeface="Arial"/>
              </a:defRPr>
            </a:lvl3pPr>
            <a:lvl4pPr marL="1828800" marR="0" lvl="3" indent="-330200" algn="l" rtl="0">
              <a:spcBef>
                <a:spcPts val="400"/>
              </a:spcBef>
              <a:spcAft>
                <a:spcPts val="0"/>
              </a:spcAft>
              <a:buClr>
                <a:schemeClr val="dk1"/>
              </a:buClr>
              <a:buSzPts val="1600"/>
              <a:buFont typeface="Noto Sans Symbols"/>
              <a:buChar char="⮚"/>
              <a:defRPr sz="2000" b="0" i="0" u="none" strike="noStrike" cap="none">
                <a:solidFill>
                  <a:schemeClr val="dk1"/>
                </a:solidFill>
                <a:latin typeface="Arial"/>
                <a:ea typeface="Arial"/>
                <a:cs typeface="Arial"/>
                <a:sym typeface="Arial"/>
              </a:defRPr>
            </a:lvl4pPr>
            <a:lvl5pPr marL="2286000" marR="0" lvl="4" indent="-330200" algn="l" rtl="0">
              <a:spcBef>
                <a:spcPts val="400"/>
              </a:spcBef>
              <a:spcAft>
                <a:spcPts val="0"/>
              </a:spcAft>
              <a:buClr>
                <a:schemeClr val="dk1"/>
              </a:buClr>
              <a:buSzPts val="1600"/>
              <a:buFont typeface="Noto Sans Symbols"/>
              <a:buChar char="⮚"/>
              <a:defRPr sz="2000" b="0" i="0" u="none" strike="noStrike" cap="none">
                <a:solidFill>
                  <a:schemeClr val="dk1"/>
                </a:solidFill>
                <a:latin typeface="Arial"/>
                <a:ea typeface="Arial"/>
                <a:cs typeface="Arial"/>
                <a:sym typeface="Arial"/>
              </a:defRPr>
            </a:lvl5pPr>
            <a:lvl6pPr marL="2743200" marR="0" lvl="5" indent="-320039" algn="l" rtl="0">
              <a:spcBef>
                <a:spcPts val="360"/>
              </a:spcBef>
              <a:spcAft>
                <a:spcPts val="0"/>
              </a:spcAft>
              <a:buClr>
                <a:schemeClr val="accent5"/>
              </a:buClr>
              <a:buSzPts val="1440"/>
              <a:buFont typeface="Noto Sans Symbols"/>
              <a:buChar char="⚫"/>
              <a:defRPr sz="1800" b="0" i="0" u="none" strike="noStrike" cap="none">
                <a:solidFill>
                  <a:schemeClr val="dk1"/>
                </a:solidFill>
                <a:latin typeface="Arial"/>
                <a:ea typeface="Arial"/>
                <a:cs typeface="Arial"/>
                <a:sym typeface="Arial"/>
              </a:defRPr>
            </a:lvl6pPr>
            <a:lvl7pPr marL="3200400" marR="0" lvl="6" indent="-309879" algn="l" rtl="0">
              <a:spcBef>
                <a:spcPts val="320"/>
              </a:spcBef>
              <a:spcAft>
                <a:spcPts val="0"/>
              </a:spcAft>
              <a:buClr>
                <a:schemeClr val="accent6"/>
              </a:buClr>
              <a:buSzPts val="1280"/>
              <a:buFont typeface="Noto Sans Symbols"/>
              <a:buChar char="⚫"/>
              <a:defRPr sz="1600" b="0" i="0" u="none" strike="noStrike" cap="none">
                <a:solidFill>
                  <a:schemeClr val="dk1"/>
                </a:solidFill>
                <a:latin typeface="Arial"/>
                <a:ea typeface="Arial"/>
                <a:cs typeface="Arial"/>
                <a:sym typeface="Arial"/>
              </a:defRPr>
            </a:lvl7pPr>
            <a:lvl8pPr marL="3657600" marR="0" lvl="7"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17500" algn="l" rtl="0">
              <a:spcBef>
                <a:spcPts val="280"/>
              </a:spcBef>
              <a:spcAft>
                <a:spcPts val="0"/>
              </a:spcAft>
              <a:buClr>
                <a:schemeClr val="dk2"/>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2" name="Google Shape;12;gae6ea673ec_0_0"/>
          <p:cNvSpPr txBox="1">
            <a:spLocks noGrp="1"/>
          </p:cNvSpPr>
          <p:nvPr>
            <p:ph type="dt" idx="10"/>
          </p:nvPr>
        </p:nvSpPr>
        <p:spPr>
          <a:xfrm>
            <a:off x="502920" y="5932593"/>
            <a:ext cx="2346960" cy="34076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933"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68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68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68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68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68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68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68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68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30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30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30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30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30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30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30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30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30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30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30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30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30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30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30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30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30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30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30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30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30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30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30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30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30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30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30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4.xml"/><Relationship Id="rId4" Type="http://schemas.openxmlformats.org/officeDocument/2006/relationships/image" Target="../media/image21.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gi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7" name="Google Shape;87;p1"/>
          <p:cNvPicPr preferRelativeResize="0"/>
          <p:nvPr/>
        </p:nvPicPr>
        <p:blipFill>
          <a:blip r:embed="rId3">
            <a:alphaModFix/>
          </a:blip>
          <a:stretch>
            <a:fillRect/>
          </a:stretch>
        </p:blipFill>
        <p:spPr>
          <a:xfrm>
            <a:off x="1925547" y="16186"/>
            <a:ext cx="7881557" cy="1275190"/>
          </a:xfrm>
          <a:prstGeom prst="rect">
            <a:avLst/>
          </a:prstGeom>
          <a:noFill/>
          <a:ln>
            <a:noFill/>
          </a:ln>
          <a:effectLst>
            <a:reflection stA="0" endPos="65000" dist="50800" dir="5400000" sy="-100000" algn="bl" rotWithShape="0"/>
          </a:effectLst>
        </p:spPr>
      </p:pic>
      <p:sp>
        <p:nvSpPr>
          <p:cNvPr id="86" name="Google Shape;86;p1"/>
          <p:cNvSpPr txBox="1"/>
          <p:nvPr/>
        </p:nvSpPr>
        <p:spPr>
          <a:xfrm>
            <a:off x="6789420" y="5932594"/>
            <a:ext cx="1920240" cy="340783"/>
          </a:xfrm>
          <a:prstGeom prst="rect">
            <a:avLst/>
          </a:prstGeom>
          <a:noFill/>
          <a:ln>
            <a:noFill/>
          </a:ln>
        </p:spPr>
        <p:txBody>
          <a:bodyPr spcFirstLastPara="1" wrap="square" lIns="85330" tIns="42653" rIns="85330" bIns="42653" anchor="ctr" anchorCtr="0">
            <a:noAutofit/>
          </a:bodyPr>
          <a:lstStyle/>
          <a:p>
            <a:pPr algn="r">
              <a:buClr>
                <a:schemeClr val="dk1"/>
              </a:buClr>
              <a:buSzPts val="900"/>
            </a:pPr>
            <a:fld id="{00000000-1234-1234-1234-123412341234}" type="slidenum">
              <a:rPr lang="en-US" sz="840">
                <a:solidFill>
                  <a:schemeClr val="dk1"/>
                </a:solidFill>
              </a:rPr>
              <a:pPr algn="r">
                <a:buClr>
                  <a:schemeClr val="dk1"/>
                </a:buClr>
                <a:buSzPts val="900"/>
              </a:pPr>
              <a:t>1</a:t>
            </a:fld>
            <a:endParaRPr sz="1307"/>
          </a:p>
        </p:txBody>
      </p:sp>
      <p:pic>
        <p:nvPicPr>
          <p:cNvPr id="88" name="Google Shape;88;p1"/>
          <p:cNvPicPr preferRelativeResize="0"/>
          <p:nvPr/>
        </p:nvPicPr>
        <p:blipFill>
          <a:blip r:embed="rId4">
            <a:alphaModFix/>
          </a:blip>
          <a:stretch>
            <a:fillRect/>
          </a:stretch>
        </p:blipFill>
        <p:spPr>
          <a:xfrm>
            <a:off x="3384551" y="2173607"/>
            <a:ext cx="3573780" cy="2480310"/>
          </a:xfrm>
          <a:prstGeom prst="rect">
            <a:avLst/>
          </a:prstGeom>
          <a:noFill/>
          <a:ln>
            <a:noFill/>
          </a:ln>
        </p:spPr>
      </p:pic>
      <p:pic>
        <p:nvPicPr>
          <p:cNvPr id="90" name="Google Shape;90;p1"/>
          <p:cNvPicPr preferRelativeResize="0"/>
          <p:nvPr/>
        </p:nvPicPr>
        <p:blipFill>
          <a:blip r:embed="rId5">
            <a:alphaModFix/>
          </a:blip>
          <a:stretch>
            <a:fillRect/>
          </a:stretch>
        </p:blipFill>
        <p:spPr>
          <a:xfrm>
            <a:off x="4504690" y="5925185"/>
            <a:ext cx="1333500" cy="497840"/>
          </a:xfrm>
          <a:prstGeom prst="rect">
            <a:avLst/>
          </a:prstGeom>
          <a:noFill/>
          <a:ln>
            <a:noFill/>
          </a:ln>
        </p:spPr>
      </p:pic>
      <p:sp>
        <p:nvSpPr>
          <p:cNvPr id="91" name="Google Shape;91;p1"/>
          <p:cNvSpPr txBox="1"/>
          <p:nvPr/>
        </p:nvSpPr>
        <p:spPr>
          <a:xfrm>
            <a:off x="1697877" y="1265484"/>
            <a:ext cx="7453600" cy="1364512"/>
          </a:xfrm>
          <a:prstGeom prst="rect">
            <a:avLst/>
          </a:prstGeom>
          <a:noFill/>
          <a:ln>
            <a:noFill/>
          </a:ln>
        </p:spPr>
        <p:txBody>
          <a:bodyPr spcFirstLastPara="1" wrap="square" lIns="85330" tIns="85330" rIns="85330" bIns="85330" anchor="t" anchorCtr="0">
            <a:spAutoFit/>
          </a:bodyPr>
          <a:lstStyle/>
          <a:p>
            <a:pPr algn="ctr">
              <a:lnSpc>
                <a:spcPct val="115000"/>
              </a:lnSpc>
            </a:pPr>
            <a:r>
              <a:rPr lang="en-US" sz="2800" b="1" dirty="0" smtClean="0">
                <a:solidFill>
                  <a:srgbClr val="FF0000"/>
                </a:solidFill>
              </a:rPr>
              <a:t>22CSE43 </a:t>
            </a:r>
            <a:r>
              <a:rPr lang="en-US" sz="2800" b="1" dirty="0">
                <a:solidFill>
                  <a:srgbClr val="FF0000"/>
                </a:solidFill>
              </a:rPr>
              <a:t>– Operating Systems</a:t>
            </a:r>
            <a:endParaRPr sz="2800" b="1" dirty="0">
              <a:solidFill>
                <a:srgbClr val="FF0000"/>
              </a:solidFill>
            </a:endParaRPr>
          </a:p>
          <a:p>
            <a:pPr algn="ctr">
              <a:lnSpc>
                <a:spcPct val="115000"/>
              </a:lnSpc>
              <a:buClr>
                <a:schemeClr val="dk1"/>
              </a:buClr>
              <a:buSzPts val="1100"/>
            </a:pPr>
            <a:r>
              <a:rPr lang="en-US" sz="2800" b="1" dirty="0">
                <a:solidFill>
                  <a:srgbClr val="FF0000"/>
                </a:solidFill>
              </a:rPr>
              <a:t>UNIT I</a:t>
            </a:r>
            <a:endParaRPr sz="2800" b="1" dirty="0">
              <a:solidFill>
                <a:srgbClr val="FF0000"/>
              </a:solidFill>
            </a:endParaRPr>
          </a:p>
          <a:p>
            <a:endParaRPr sz="1307" dirty="0"/>
          </a:p>
        </p:txBody>
      </p:sp>
      <p:sp>
        <p:nvSpPr>
          <p:cNvPr id="8" name="TextBox 7"/>
          <p:cNvSpPr txBox="1"/>
          <p:nvPr/>
        </p:nvSpPr>
        <p:spPr>
          <a:xfrm>
            <a:off x="1352145" y="4727643"/>
            <a:ext cx="7908587" cy="1015663"/>
          </a:xfrm>
          <a:prstGeom prst="rect">
            <a:avLst/>
          </a:prstGeom>
          <a:noFill/>
        </p:spPr>
        <p:txBody>
          <a:bodyPr wrap="square" rtlCol="0">
            <a:spAutoFit/>
          </a:bodyPr>
          <a:lstStyle/>
          <a:p>
            <a:pPr algn="ctr"/>
            <a:r>
              <a:rPr lang="en-US" sz="2000" b="1" dirty="0" err="1" smtClean="0">
                <a:solidFill>
                  <a:srgbClr val="0D1DB3"/>
                </a:solidFill>
                <a:latin typeface="Arial" pitchFamily="34" charset="0"/>
                <a:cs typeface="Arial" pitchFamily="34" charset="0"/>
              </a:rPr>
              <a:t>Dr.N.SHANTHI</a:t>
            </a:r>
            <a:endParaRPr lang="en-US" sz="2000" b="1" dirty="0" smtClean="0">
              <a:solidFill>
                <a:srgbClr val="0D1DB3"/>
              </a:solidFill>
              <a:latin typeface="Arial" pitchFamily="34" charset="0"/>
              <a:cs typeface="Arial" pitchFamily="34" charset="0"/>
            </a:endParaRPr>
          </a:p>
          <a:p>
            <a:pPr algn="ctr"/>
            <a:r>
              <a:rPr lang="en-US" sz="2000" b="1" dirty="0" smtClean="0">
                <a:solidFill>
                  <a:srgbClr val="0D1DB3"/>
                </a:solidFill>
                <a:latin typeface="Arial" pitchFamily="34" charset="0"/>
                <a:cs typeface="Arial" pitchFamily="34" charset="0"/>
              </a:rPr>
              <a:t>PROFESSOR</a:t>
            </a:r>
          </a:p>
          <a:p>
            <a:pPr algn="ctr"/>
            <a:r>
              <a:rPr lang="en-US" sz="2000" b="1" dirty="0" smtClean="0">
                <a:solidFill>
                  <a:srgbClr val="0D1DB3"/>
                </a:solidFill>
                <a:latin typeface="Arial" pitchFamily="34" charset="0"/>
                <a:cs typeface="Arial" pitchFamily="34" charset="0"/>
              </a:rPr>
              <a:t>COMPUTER SCIENCE &amp; ENGINEERING</a:t>
            </a:r>
            <a:endParaRPr lang="en-US" sz="2000" b="1" dirty="0">
              <a:solidFill>
                <a:srgbClr val="0D1DB3"/>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 xmlns:a16="http://schemas.microsoft.com/office/drawing/2014/main" id="{5EAAE997-54FD-41EF-972D-B4CCB9B1896D}"/>
              </a:ext>
            </a:extLst>
          </p:cNvPr>
          <p:cNvSpPr>
            <a:spLocks noGrp="1" noChangeArrowheads="1"/>
          </p:cNvSpPr>
          <p:nvPr>
            <p:ph type="title"/>
          </p:nvPr>
        </p:nvSpPr>
        <p:spPr>
          <a:xfrm>
            <a:off x="1776335" y="-71513"/>
            <a:ext cx="7680960" cy="1066800"/>
          </a:xfrm>
          <a:prstGeom prst="rect">
            <a:avLst/>
          </a:prstGeom>
        </p:spPr>
        <p:txBody>
          <a:bodyPr/>
          <a:lstStyle/>
          <a:p>
            <a:pPr eaLnBrk="1" hangingPunct="1"/>
            <a:r>
              <a:rPr lang="en-US" altLang="en-US" dirty="0"/>
              <a:t>What is an Operating System?</a:t>
            </a:r>
          </a:p>
        </p:txBody>
      </p:sp>
      <p:sp>
        <p:nvSpPr>
          <p:cNvPr id="6147" name="Rectangle 3">
            <a:extLst>
              <a:ext uri="{FF2B5EF4-FFF2-40B4-BE49-F238E27FC236}">
                <a16:creationId xmlns="" xmlns:a16="http://schemas.microsoft.com/office/drawing/2014/main" id="{CD36D9CA-D38B-456F-A12D-3CBF399EEDF5}"/>
              </a:ext>
            </a:extLst>
          </p:cNvPr>
          <p:cNvSpPr>
            <a:spLocks noGrp="1" noChangeArrowheads="1"/>
          </p:cNvSpPr>
          <p:nvPr>
            <p:ph idx="1"/>
          </p:nvPr>
        </p:nvSpPr>
        <p:spPr>
          <a:xfrm>
            <a:off x="1444053" y="1432893"/>
            <a:ext cx="7680960" cy="4096680"/>
          </a:xfrm>
          <a:prstGeom prst="rect">
            <a:avLst/>
          </a:prstGeom>
        </p:spPr>
        <p:txBody>
          <a:bodyPr/>
          <a:lstStyle/>
          <a:p>
            <a:r>
              <a:rPr lang="en-US" altLang="en-US" sz="2375" dirty="0"/>
              <a:t>A program that acts as an intermediary between a user of a computer and the computer hardware</a:t>
            </a:r>
          </a:p>
          <a:p>
            <a:r>
              <a:rPr lang="en-US" altLang="en-US" sz="2375" dirty="0"/>
              <a:t>Operating system goals:</a:t>
            </a:r>
          </a:p>
          <a:p>
            <a:pPr lvl="1"/>
            <a:r>
              <a:rPr lang="en-US" altLang="en-US" sz="2375" dirty="0"/>
              <a:t>Execute user programs and make solving user problems easier</a:t>
            </a:r>
          </a:p>
          <a:p>
            <a:pPr lvl="1"/>
            <a:r>
              <a:rPr lang="en-US" altLang="en-US" sz="2375" dirty="0"/>
              <a:t>Make the computer system convenient to use</a:t>
            </a:r>
          </a:p>
          <a:p>
            <a:pPr lvl="1"/>
            <a:r>
              <a:rPr lang="en-US" altLang="en-US" sz="2375" dirty="0"/>
              <a:t>Use the computer hardware in an efficient manner</a:t>
            </a:r>
          </a:p>
        </p:txBody>
      </p:sp>
      <p:sp>
        <p:nvSpPr>
          <p:cNvPr id="4" name="Google Shape;98;p2"/>
          <p:cNvSpPr txBox="1"/>
          <p:nvPr/>
        </p:nvSpPr>
        <p:spPr>
          <a:xfrm>
            <a:off x="6789420" y="5932594"/>
            <a:ext cx="1920240" cy="340783"/>
          </a:xfrm>
          <a:prstGeom prst="rect">
            <a:avLst/>
          </a:prstGeom>
          <a:noFill/>
          <a:ln>
            <a:noFill/>
          </a:ln>
        </p:spPr>
        <p:txBody>
          <a:bodyPr spcFirstLastPara="1" wrap="square" lIns="85330" tIns="42653" rIns="85330" bIns="42653" anchor="ctr" anchorCtr="0">
            <a:noAutofit/>
          </a:bodyPr>
          <a:lstStyle/>
          <a:p>
            <a:pPr algn="r">
              <a:buClr>
                <a:schemeClr val="dk1"/>
              </a:buClr>
              <a:buSzPts val="900"/>
            </a:pPr>
            <a:r>
              <a:rPr lang="en-US" sz="1307" dirty="0" smtClean="0">
                <a:solidFill>
                  <a:schemeClr val="dk1"/>
                </a:solidFill>
                <a:latin typeface="Times New Roman"/>
                <a:cs typeface="Times New Roman"/>
                <a:sym typeface="Times New Roman"/>
              </a:rPr>
              <a:t>10</a:t>
            </a:r>
            <a:endParaRPr sz="2240" dirty="0"/>
          </a:p>
        </p:txBody>
      </p:sp>
    </p:spTree>
    <p:extLst>
      <p:ext uri="{BB962C8B-B14F-4D97-AF65-F5344CB8AC3E}">
        <p14:creationId xmlns:p14="http://schemas.microsoft.com/office/powerpoint/2010/main" xmlns="" val="305276283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xmlns="" id="{A877023E-2F55-41F6-99AD-606BBD5F506F}"/>
              </a:ext>
            </a:extLst>
          </p:cNvPr>
          <p:cNvSpPr>
            <a:spLocks noGrp="1" noChangeArrowheads="1"/>
          </p:cNvSpPr>
          <p:nvPr>
            <p:ph type="title"/>
          </p:nvPr>
        </p:nvSpPr>
        <p:spPr>
          <a:xfrm>
            <a:off x="1468755" y="194099"/>
            <a:ext cx="7295727" cy="537845"/>
          </a:xfrm>
        </p:spPr>
        <p:txBody>
          <a:bodyPr/>
          <a:lstStyle/>
          <a:p>
            <a:pPr eaLnBrk="1" hangingPunct="1"/>
            <a:r>
              <a:rPr lang="en-US" altLang="en-US"/>
              <a:t>Microkernels</a:t>
            </a:r>
            <a:endParaRPr lang="en-US" altLang="en-US" sz="2240"/>
          </a:p>
        </p:txBody>
      </p:sp>
      <p:sp>
        <p:nvSpPr>
          <p:cNvPr id="86019" name="Rectangle 3">
            <a:extLst>
              <a:ext uri="{FF2B5EF4-FFF2-40B4-BE49-F238E27FC236}">
                <a16:creationId xmlns:a16="http://schemas.microsoft.com/office/drawing/2014/main" xmlns="" id="{F3C84D0A-C5EC-46A8-A546-5363A149B9F9}"/>
              </a:ext>
            </a:extLst>
          </p:cNvPr>
          <p:cNvSpPr>
            <a:spLocks noGrp="1" noChangeArrowheads="1"/>
          </p:cNvSpPr>
          <p:nvPr>
            <p:ph idx="1"/>
          </p:nvPr>
        </p:nvSpPr>
        <p:spPr>
          <a:xfrm>
            <a:off x="1468756" y="1034203"/>
            <a:ext cx="6743911" cy="4533476"/>
          </a:xfrm>
        </p:spPr>
        <p:txBody>
          <a:bodyPr/>
          <a:lstStyle/>
          <a:p>
            <a:r>
              <a:rPr lang="en-US" altLang="en-US" dirty="0"/>
              <a:t>Moves as much from the kernel into user space</a:t>
            </a:r>
          </a:p>
          <a:p>
            <a:r>
              <a:rPr lang="en-US" altLang="en-US" b="1" dirty="0">
                <a:solidFill>
                  <a:srgbClr val="006699"/>
                </a:solidFill>
                <a:latin typeface="+mj-lt"/>
              </a:rPr>
              <a:t>Mach</a:t>
            </a:r>
            <a:r>
              <a:rPr lang="en-US" altLang="en-US" dirty="0"/>
              <a:t> is an example of </a:t>
            </a:r>
            <a:r>
              <a:rPr lang="en-US" altLang="en-US" b="1" dirty="0">
                <a:solidFill>
                  <a:srgbClr val="006699"/>
                </a:solidFill>
                <a:latin typeface="+mj-lt"/>
              </a:rPr>
              <a:t>microkernel</a:t>
            </a:r>
          </a:p>
          <a:p>
            <a:pPr lvl="1"/>
            <a:r>
              <a:rPr lang="en-US" altLang="en-US" dirty="0"/>
              <a:t>Mac OS X kernel (</a:t>
            </a:r>
            <a:r>
              <a:rPr lang="en-US" altLang="en-US" b="1" dirty="0">
                <a:solidFill>
                  <a:srgbClr val="006699"/>
                </a:solidFill>
                <a:latin typeface="+mj-lt"/>
              </a:rPr>
              <a:t>Darwin</a:t>
            </a:r>
            <a:r>
              <a:rPr lang="en-US" altLang="en-US" dirty="0"/>
              <a:t>) partly based on Mach</a:t>
            </a:r>
            <a:endParaRPr lang="en-US" altLang="en-US" sz="747" dirty="0"/>
          </a:p>
          <a:p>
            <a:r>
              <a:rPr lang="en-US" altLang="en-US" dirty="0"/>
              <a:t>Communication takes place between user modules using </a:t>
            </a:r>
            <a:r>
              <a:rPr lang="en-US" altLang="en-US" b="1" dirty="0">
                <a:solidFill>
                  <a:srgbClr val="006699"/>
                </a:solidFill>
                <a:latin typeface="+mj-lt"/>
              </a:rPr>
              <a:t>message</a:t>
            </a:r>
            <a:r>
              <a:rPr lang="en-US" altLang="en-US" b="1" dirty="0">
                <a:solidFill>
                  <a:srgbClr val="3366FF"/>
                </a:solidFill>
              </a:rPr>
              <a:t> </a:t>
            </a:r>
            <a:r>
              <a:rPr lang="en-US" altLang="en-US" b="1" dirty="0">
                <a:solidFill>
                  <a:srgbClr val="006699"/>
                </a:solidFill>
                <a:latin typeface="+mj-lt"/>
              </a:rPr>
              <a:t>passing</a:t>
            </a:r>
          </a:p>
          <a:p>
            <a:r>
              <a:rPr lang="en-US" altLang="en-US" dirty="0"/>
              <a:t>Benefits:</a:t>
            </a:r>
          </a:p>
          <a:p>
            <a:pPr lvl="1"/>
            <a:r>
              <a:rPr lang="en-US" altLang="en-US" dirty="0"/>
              <a:t>Easier to extend a microkernel</a:t>
            </a:r>
          </a:p>
          <a:p>
            <a:pPr lvl="1"/>
            <a:r>
              <a:rPr lang="en-US" altLang="en-US" dirty="0"/>
              <a:t>Easier to port the operating system to new architectures</a:t>
            </a:r>
          </a:p>
          <a:p>
            <a:pPr lvl="1"/>
            <a:r>
              <a:rPr lang="en-US" altLang="en-US" dirty="0"/>
              <a:t>More reliable (less code is running in kernel mode)</a:t>
            </a:r>
          </a:p>
          <a:p>
            <a:pPr lvl="1"/>
            <a:r>
              <a:rPr lang="en-US" altLang="en-US" dirty="0"/>
              <a:t>More secure</a:t>
            </a:r>
            <a:endParaRPr lang="en-US" altLang="en-US" sz="747" dirty="0"/>
          </a:p>
          <a:p>
            <a:r>
              <a:rPr lang="en-US" altLang="en-US" dirty="0"/>
              <a:t>Detriments:</a:t>
            </a:r>
          </a:p>
          <a:p>
            <a:pPr lvl="1"/>
            <a:r>
              <a:rPr lang="en-US" altLang="en-US" dirty="0"/>
              <a:t>Performance overhead of user space to kernel space communication</a:t>
            </a: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xmlns="" id="{31DBEE6C-3A88-4D5B-9245-EF2BF859C9CF}"/>
              </a:ext>
            </a:extLst>
          </p:cNvPr>
          <p:cNvSpPr>
            <a:spLocks noGrp="1" noChangeArrowheads="1"/>
          </p:cNvSpPr>
          <p:nvPr>
            <p:ph type="title"/>
          </p:nvPr>
        </p:nvSpPr>
        <p:spPr>
          <a:xfrm>
            <a:off x="1842136" y="200025"/>
            <a:ext cx="6906048" cy="537845"/>
          </a:xfrm>
        </p:spPr>
        <p:txBody>
          <a:bodyPr/>
          <a:lstStyle/>
          <a:p>
            <a:pPr eaLnBrk="1" hangingPunct="1"/>
            <a:r>
              <a:rPr lang="en-US" altLang="en-US"/>
              <a:t>Microkernel System Structure </a:t>
            </a:r>
            <a:endParaRPr lang="en-US" altLang="en-US" sz="2240"/>
          </a:p>
        </p:txBody>
      </p:sp>
      <p:pic>
        <p:nvPicPr>
          <p:cNvPr id="88067" name="Picture 2">
            <a:extLst>
              <a:ext uri="{FF2B5EF4-FFF2-40B4-BE49-F238E27FC236}">
                <a16:creationId xmlns:a16="http://schemas.microsoft.com/office/drawing/2014/main" xmlns="" id="{25A0E5C8-7A5F-457D-83DE-F96A7C9EEDA7}"/>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454013" y="1453689"/>
            <a:ext cx="8286742" cy="40045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xmlns="" id="{8954A814-12BC-495B-A1ED-BBB6D763DFC8}"/>
              </a:ext>
            </a:extLst>
          </p:cNvPr>
          <p:cNvSpPr>
            <a:spLocks noGrp="1" noChangeArrowheads="1"/>
          </p:cNvSpPr>
          <p:nvPr>
            <p:ph type="title"/>
          </p:nvPr>
        </p:nvSpPr>
        <p:spPr>
          <a:xfrm>
            <a:off x="1188720" y="201507"/>
            <a:ext cx="7538720" cy="537845"/>
          </a:xfrm>
        </p:spPr>
        <p:txBody>
          <a:bodyPr/>
          <a:lstStyle/>
          <a:p>
            <a:pPr eaLnBrk="1" hangingPunct="1"/>
            <a:r>
              <a:rPr lang="en-US" altLang="en-US"/>
              <a:t>Modules</a:t>
            </a:r>
          </a:p>
        </p:txBody>
      </p:sp>
      <p:sp>
        <p:nvSpPr>
          <p:cNvPr id="90115" name="Rectangle 3">
            <a:extLst>
              <a:ext uri="{FF2B5EF4-FFF2-40B4-BE49-F238E27FC236}">
                <a16:creationId xmlns:a16="http://schemas.microsoft.com/office/drawing/2014/main" xmlns="" id="{C37B4459-CB96-4BE9-94C0-89761665269A}"/>
              </a:ext>
            </a:extLst>
          </p:cNvPr>
          <p:cNvSpPr>
            <a:spLocks noGrp="1" noChangeArrowheads="1"/>
          </p:cNvSpPr>
          <p:nvPr>
            <p:ph type="body" idx="1"/>
          </p:nvPr>
        </p:nvSpPr>
        <p:spPr>
          <a:xfrm>
            <a:off x="1514687" y="1086062"/>
            <a:ext cx="8177953" cy="4163272"/>
          </a:xfrm>
        </p:spPr>
        <p:txBody>
          <a:bodyPr/>
          <a:lstStyle/>
          <a:p>
            <a:r>
              <a:rPr lang="en-US" altLang="en-US" sz="2400" dirty="0"/>
              <a:t>Many modern operating systems implement </a:t>
            </a:r>
            <a:r>
              <a:rPr lang="en-US" altLang="en-US" sz="2400" b="1" dirty="0">
                <a:solidFill>
                  <a:srgbClr val="006699"/>
                </a:solidFill>
                <a:latin typeface="+mj-lt"/>
              </a:rPr>
              <a:t>loadable</a:t>
            </a:r>
            <a:r>
              <a:rPr lang="en-US" altLang="en-US" sz="2400" dirty="0"/>
              <a:t> </a:t>
            </a:r>
            <a:r>
              <a:rPr lang="en-US" altLang="en-US" sz="2400" b="1" dirty="0">
                <a:solidFill>
                  <a:srgbClr val="006699"/>
                </a:solidFill>
                <a:latin typeface="+mj-lt"/>
              </a:rPr>
              <a:t>kernel</a:t>
            </a:r>
            <a:r>
              <a:rPr lang="en-US" altLang="en-US" sz="2400" b="1" dirty="0">
                <a:solidFill>
                  <a:srgbClr val="3366FF"/>
                </a:solidFill>
              </a:rPr>
              <a:t> </a:t>
            </a:r>
            <a:r>
              <a:rPr lang="en-US" altLang="en-US" sz="2400" dirty="0"/>
              <a:t>mo</a:t>
            </a:r>
            <a:r>
              <a:rPr lang="en-US" altLang="en-US" sz="2400" b="1" dirty="0">
                <a:solidFill>
                  <a:srgbClr val="006699"/>
                </a:solidFill>
                <a:latin typeface="+mj-lt"/>
              </a:rPr>
              <a:t>dules</a:t>
            </a:r>
            <a:r>
              <a:rPr lang="en-US" altLang="en-US" sz="2400" b="1" dirty="0">
                <a:solidFill>
                  <a:srgbClr val="3366FF"/>
                </a:solidFill>
              </a:rPr>
              <a:t> </a:t>
            </a:r>
            <a:r>
              <a:rPr lang="en-US" altLang="en-US" sz="2400" dirty="0"/>
              <a:t>(</a:t>
            </a:r>
            <a:r>
              <a:rPr lang="en-US" altLang="en-US" sz="2400" b="1" dirty="0">
                <a:solidFill>
                  <a:srgbClr val="006699"/>
                </a:solidFill>
                <a:latin typeface="+mj-lt"/>
              </a:rPr>
              <a:t>LKMs</a:t>
            </a:r>
            <a:r>
              <a:rPr lang="en-US" altLang="en-US" sz="2400" dirty="0"/>
              <a:t>)</a:t>
            </a:r>
          </a:p>
          <a:p>
            <a:pPr lvl="1"/>
            <a:r>
              <a:rPr lang="en-US" altLang="en-US" sz="2400" dirty="0"/>
              <a:t>Uses object-oriented approach</a:t>
            </a:r>
          </a:p>
          <a:p>
            <a:pPr lvl="1"/>
            <a:r>
              <a:rPr lang="en-US" altLang="en-US" sz="2400" dirty="0"/>
              <a:t>Each core component is separate</a:t>
            </a:r>
          </a:p>
          <a:p>
            <a:pPr lvl="1"/>
            <a:r>
              <a:rPr lang="en-US" altLang="en-US" sz="2400" dirty="0"/>
              <a:t>Each talks to the others over known interfaces</a:t>
            </a:r>
          </a:p>
          <a:p>
            <a:pPr lvl="1"/>
            <a:r>
              <a:rPr lang="en-US" altLang="en-US" sz="2400" dirty="0"/>
              <a:t>Each is loadable as needed within the kernel</a:t>
            </a:r>
          </a:p>
          <a:p>
            <a:r>
              <a:rPr lang="en-US" altLang="en-US" sz="2400" dirty="0"/>
              <a:t>Overall, similar to layers but with more flexible</a:t>
            </a:r>
          </a:p>
          <a:p>
            <a:pPr lvl="1"/>
            <a:r>
              <a:rPr lang="en-US" altLang="en-US" sz="2400" dirty="0"/>
              <a:t>Linux, Solaris, etc.</a:t>
            </a: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xmlns="" id="{A0BB8BEE-979C-4417-91EE-00F82403335A}"/>
              </a:ext>
            </a:extLst>
          </p:cNvPr>
          <p:cNvSpPr>
            <a:spLocks noGrp="1" noChangeArrowheads="1"/>
          </p:cNvSpPr>
          <p:nvPr>
            <p:ph type="title"/>
          </p:nvPr>
        </p:nvSpPr>
        <p:spPr>
          <a:xfrm>
            <a:off x="1188720" y="211879"/>
            <a:ext cx="7680960" cy="537845"/>
          </a:xfrm>
        </p:spPr>
        <p:txBody>
          <a:bodyPr/>
          <a:lstStyle/>
          <a:p>
            <a:pPr eaLnBrk="1" hangingPunct="1"/>
            <a:r>
              <a:rPr lang="en-US" altLang="en-US"/>
              <a:t>Hybrid Systems</a:t>
            </a:r>
          </a:p>
        </p:txBody>
      </p:sp>
      <p:sp>
        <p:nvSpPr>
          <p:cNvPr id="92163" name="Rectangle 3">
            <a:extLst>
              <a:ext uri="{FF2B5EF4-FFF2-40B4-BE49-F238E27FC236}">
                <a16:creationId xmlns:a16="http://schemas.microsoft.com/office/drawing/2014/main" xmlns="" id="{D41C8CF6-730E-4ECC-9656-D3926F90EEBB}"/>
              </a:ext>
            </a:extLst>
          </p:cNvPr>
          <p:cNvSpPr>
            <a:spLocks noGrp="1" noChangeArrowheads="1"/>
          </p:cNvSpPr>
          <p:nvPr>
            <p:ph type="body" idx="1"/>
          </p:nvPr>
        </p:nvSpPr>
        <p:spPr>
          <a:xfrm>
            <a:off x="1514687" y="1151255"/>
            <a:ext cx="7966938" cy="4267411"/>
          </a:xfrm>
        </p:spPr>
        <p:txBody>
          <a:bodyPr/>
          <a:lstStyle/>
          <a:p>
            <a:r>
              <a:rPr lang="en-US" altLang="en-US" sz="2400" dirty="0"/>
              <a:t>Most modern operating systems are not one pure model</a:t>
            </a:r>
          </a:p>
          <a:p>
            <a:pPr lvl="1"/>
            <a:r>
              <a:rPr lang="en-US" altLang="en-US" sz="2400" dirty="0"/>
              <a:t>Hybrid combines multiple approaches to address performance, security, usability needs</a:t>
            </a:r>
          </a:p>
          <a:p>
            <a:pPr lvl="1"/>
            <a:r>
              <a:rPr lang="en-US" altLang="en-US" sz="2400" dirty="0"/>
              <a:t>Linux and Solaris kernels in kernel address space, so monolithic, plus modular for dynamic loading of functionality</a:t>
            </a:r>
          </a:p>
          <a:p>
            <a:pPr lvl="1"/>
            <a:r>
              <a:rPr lang="en-US" altLang="en-US" sz="2400" dirty="0"/>
              <a:t>Windows mostly monolithic, plus microkernel for different subsystem </a:t>
            </a:r>
            <a:r>
              <a:rPr lang="en-US" altLang="en-US" sz="2400" b="1" i="1" dirty="0" smtClean="0"/>
              <a:t>personalities</a:t>
            </a:r>
            <a:endParaRPr lang="en-US" altLang="en-US" sz="2400" b="1" i="1" dirty="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4210" name="Title 1">
            <a:extLst>
              <a:ext uri="{FF2B5EF4-FFF2-40B4-BE49-F238E27FC236}">
                <a16:creationId xmlns:a16="http://schemas.microsoft.com/office/drawing/2014/main" xmlns="" id="{467BA55D-7A8C-4023-B3F3-3F18F7F62918}"/>
              </a:ext>
            </a:extLst>
          </p:cNvPr>
          <p:cNvSpPr>
            <a:spLocks noGrp="1" noChangeArrowheads="1"/>
          </p:cNvSpPr>
          <p:nvPr>
            <p:ph type="title"/>
          </p:nvPr>
        </p:nvSpPr>
        <p:spPr/>
        <p:txBody>
          <a:bodyPr/>
          <a:lstStyle/>
          <a:p>
            <a:r>
              <a:rPr lang="en-US" altLang="en-US"/>
              <a:t>macOS and iOS Structure</a:t>
            </a:r>
          </a:p>
        </p:txBody>
      </p:sp>
      <p:pic>
        <p:nvPicPr>
          <p:cNvPr id="94211" name="Content Placeholder 4">
            <a:extLst>
              <a:ext uri="{FF2B5EF4-FFF2-40B4-BE49-F238E27FC236}">
                <a16:creationId xmlns:a16="http://schemas.microsoft.com/office/drawing/2014/main" xmlns="" id="{4C8FD787-1D63-4CDB-A6AC-662FE711E4DB}"/>
              </a:ext>
            </a:extLst>
          </p:cNvPr>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a:xfrm>
            <a:off x="1303843" y="1132286"/>
            <a:ext cx="5115478" cy="4212959"/>
          </a:xfrm>
        </p:spPr>
      </p:pic>
      <p:sp>
        <p:nvSpPr>
          <p:cNvPr id="2" name="TextBox 1"/>
          <p:cNvSpPr txBox="1"/>
          <p:nvPr/>
        </p:nvSpPr>
        <p:spPr>
          <a:xfrm>
            <a:off x="6597748" y="2053883"/>
            <a:ext cx="3179298" cy="2554545"/>
          </a:xfrm>
          <a:prstGeom prst="rect">
            <a:avLst/>
          </a:prstGeom>
          <a:noFill/>
        </p:spPr>
        <p:txBody>
          <a:bodyPr wrap="square" rtlCol="0">
            <a:spAutoFit/>
          </a:bodyPr>
          <a:lstStyle/>
          <a:p>
            <a:r>
              <a:rPr lang="en-US" sz="1600" dirty="0" smtClean="0"/>
              <a:t>AQUA / SPRINGBOARD User interface</a:t>
            </a:r>
          </a:p>
          <a:p>
            <a:endParaRPr lang="en-US" sz="1600" dirty="0"/>
          </a:p>
          <a:p>
            <a:endParaRPr lang="en-US" sz="1600" dirty="0" smtClean="0"/>
          </a:p>
          <a:p>
            <a:r>
              <a:rPr lang="en-US" sz="1600" b="1" i="1" dirty="0"/>
              <a:t>Cocoa </a:t>
            </a:r>
            <a:r>
              <a:rPr lang="en-US" sz="1600" dirty="0"/>
              <a:t>and </a:t>
            </a:r>
            <a:r>
              <a:rPr lang="en-US" sz="1600" b="1" i="1" dirty="0" smtClean="0"/>
              <a:t>Cocoa Touch </a:t>
            </a:r>
            <a:r>
              <a:rPr lang="en-US" sz="1600" dirty="0" smtClean="0"/>
              <a:t>frameworks</a:t>
            </a:r>
          </a:p>
          <a:p>
            <a:endParaRPr lang="en-US" sz="1600" dirty="0"/>
          </a:p>
          <a:p>
            <a:r>
              <a:rPr lang="en-US" sz="1600" dirty="0" smtClean="0"/>
              <a:t>support graphics and </a:t>
            </a:r>
            <a:r>
              <a:rPr lang="en-US" sz="1600" dirty="0"/>
              <a:t>media including, </a:t>
            </a:r>
            <a:r>
              <a:rPr lang="en-US" sz="1600" dirty="0" err="1"/>
              <a:t>Quicktime</a:t>
            </a:r>
            <a:r>
              <a:rPr lang="en-US" sz="1600" dirty="0"/>
              <a:t> and OpenGL</a:t>
            </a:r>
          </a:p>
        </p:txBody>
      </p:sp>
    </p:spTree>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5234" name="Title 1">
            <a:extLst>
              <a:ext uri="{FF2B5EF4-FFF2-40B4-BE49-F238E27FC236}">
                <a16:creationId xmlns:a16="http://schemas.microsoft.com/office/drawing/2014/main" xmlns="" id="{F920D189-3A2A-4433-B759-AE4A29C629C2}"/>
              </a:ext>
            </a:extLst>
          </p:cNvPr>
          <p:cNvSpPr>
            <a:spLocks noGrp="1" noChangeArrowheads="1"/>
          </p:cNvSpPr>
          <p:nvPr>
            <p:ph type="title"/>
          </p:nvPr>
        </p:nvSpPr>
        <p:spPr/>
        <p:txBody>
          <a:bodyPr/>
          <a:lstStyle/>
          <a:p>
            <a:r>
              <a:rPr lang="en-US" altLang="en-US"/>
              <a:t>Darwin</a:t>
            </a:r>
          </a:p>
        </p:txBody>
      </p:sp>
      <p:pic>
        <p:nvPicPr>
          <p:cNvPr id="95235" name="Content Placeholder 5">
            <a:extLst>
              <a:ext uri="{FF2B5EF4-FFF2-40B4-BE49-F238E27FC236}">
                <a16:creationId xmlns:a16="http://schemas.microsoft.com/office/drawing/2014/main" xmlns="" id="{C076D8A7-0015-48E2-9BB0-037DED9A3FA5}"/>
              </a:ext>
            </a:extLst>
          </p:cNvPr>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a:xfrm>
            <a:off x="2975447" y="1004800"/>
            <a:ext cx="4634392" cy="4833292"/>
          </a:xfrm>
        </p:spPr>
      </p:pic>
    </p:spTree>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xmlns="" id="{F97DAC17-7FD8-4F1D-98AA-E8448344947F}"/>
              </a:ext>
            </a:extLst>
          </p:cNvPr>
          <p:cNvSpPr>
            <a:spLocks noGrp="1" noChangeArrowheads="1"/>
          </p:cNvSpPr>
          <p:nvPr>
            <p:ph type="title"/>
          </p:nvPr>
        </p:nvSpPr>
        <p:spPr>
          <a:xfrm>
            <a:off x="1188720" y="202989"/>
            <a:ext cx="7515013" cy="537845"/>
          </a:xfrm>
        </p:spPr>
        <p:txBody>
          <a:bodyPr/>
          <a:lstStyle/>
          <a:p>
            <a:pPr eaLnBrk="1" hangingPunct="1"/>
            <a:r>
              <a:rPr lang="en-US" altLang="en-US"/>
              <a:t>Android</a:t>
            </a:r>
          </a:p>
        </p:txBody>
      </p:sp>
      <p:sp>
        <p:nvSpPr>
          <p:cNvPr id="98307" name="Rectangle 3">
            <a:extLst>
              <a:ext uri="{FF2B5EF4-FFF2-40B4-BE49-F238E27FC236}">
                <a16:creationId xmlns:a16="http://schemas.microsoft.com/office/drawing/2014/main" xmlns="" id="{83BD71DB-F618-4925-8C3A-9C2CA2E1E4A9}"/>
              </a:ext>
            </a:extLst>
          </p:cNvPr>
          <p:cNvSpPr>
            <a:spLocks noGrp="1" noChangeArrowheads="1"/>
          </p:cNvSpPr>
          <p:nvPr>
            <p:ph type="body" idx="1"/>
          </p:nvPr>
        </p:nvSpPr>
        <p:spPr>
          <a:xfrm>
            <a:off x="1544321" y="1036537"/>
            <a:ext cx="6688667" cy="4117971"/>
          </a:xfrm>
        </p:spPr>
        <p:txBody>
          <a:bodyPr/>
          <a:lstStyle/>
          <a:p>
            <a:r>
              <a:rPr lang="en-US" altLang="en-US" dirty="0"/>
              <a:t>Developed by Open Handset Alliance (mostly Google)</a:t>
            </a:r>
          </a:p>
          <a:p>
            <a:pPr lvl="1"/>
            <a:r>
              <a:rPr lang="en-US" altLang="en-US" dirty="0"/>
              <a:t>Open Source</a:t>
            </a:r>
          </a:p>
          <a:p>
            <a:r>
              <a:rPr lang="en-US" altLang="en-US" dirty="0"/>
              <a:t>Similar stack to iOS</a:t>
            </a:r>
          </a:p>
          <a:p>
            <a:r>
              <a:rPr lang="en-US" altLang="en-US" dirty="0"/>
              <a:t>Based on Linux kernel but modified</a:t>
            </a:r>
          </a:p>
          <a:p>
            <a:pPr lvl="1"/>
            <a:r>
              <a:rPr lang="en-US" altLang="en-US" dirty="0"/>
              <a:t>Provides process, memory, device-driver management</a:t>
            </a:r>
          </a:p>
          <a:p>
            <a:pPr lvl="1"/>
            <a:r>
              <a:rPr lang="en-US" altLang="en-US" dirty="0"/>
              <a:t>Adds power management </a:t>
            </a:r>
          </a:p>
          <a:p>
            <a:r>
              <a:rPr lang="en-US" altLang="en-US" dirty="0"/>
              <a:t>Runtime environment includes core set of libraries and Dalvik virtual machine</a:t>
            </a:r>
          </a:p>
          <a:p>
            <a:pPr lvl="1"/>
            <a:r>
              <a:rPr lang="en-US" altLang="en-US" dirty="0"/>
              <a:t>Apps developed in Java plus Android API</a:t>
            </a:r>
          </a:p>
          <a:p>
            <a:pPr lvl="2"/>
            <a:r>
              <a:rPr lang="en-US" altLang="en-US" dirty="0"/>
              <a:t>Java class files compiled to Java bytecode then translated to executable </a:t>
            </a:r>
            <a:r>
              <a:rPr lang="en-US" altLang="en-US" dirty="0" smtClean="0"/>
              <a:t>then </a:t>
            </a:r>
            <a:r>
              <a:rPr lang="en-US" altLang="en-US" dirty="0"/>
              <a:t>runs in Dalvik VM</a:t>
            </a:r>
          </a:p>
          <a:p>
            <a:r>
              <a:rPr lang="en-US" altLang="en-US" dirty="0"/>
              <a:t>Libraries include frameworks for web browser (</a:t>
            </a:r>
            <a:r>
              <a:rPr lang="en-US" altLang="en-US" dirty="0" err="1"/>
              <a:t>webkit</a:t>
            </a:r>
            <a:r>
              <a:rPr lang="en-US" altLang="en-US" dirty="0"/>
              <a:t>), database (SQLite), multimedia, smaller </a:t>
            </a:r>
            <a:r>
              <a:rPr lang="en-US" altLang="en-US" dirty="0" err="1"/>
              <a:t>libc</a:t>
            </a:r>
            <a:endParaRPr lang="en-US" altLang="en-US" dirty="0"/>
          </a:p>
        </p:txBody>
      </p:sp>
    </p:spTree>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xmlns="" id="{FC21E0EC-5FB3-49AA-BCD8-C3D6E372FADB}"/>
              </a:ext>
            </a:extLst>
          </p:cNvPr>
          <p:cNvSpPr>
            <a:spLocks noGrp="1" noChangeArrowheads="1"/>
          </p:cNvSpPr>
          <p:nvPr>
            <p:ph type="title"/>
          </p:nvPr>
        </p:nvSpPr>
        <p:spPr>
          <a:xfrm>
            <a:off x="1188720" y="200025"/>
            <a:ext cx="7680960" cy="537845"/>
          </a:xfrm>
        </p:spPr>
        <p:txBody>
          <a:bodyPr/>
          <a:lstStyle/>
          <a:p>
            <a:pPr eaLnBrk="1" hangingPunct="1"/>
            <a:r>
              <a:rPr lang="en-US" altLang="en-US"/>
              <a:t>Android Architecture</a:t>
            </a:r>
          </a:p>
        </p:txBody>
      </p:sp>
      <p:pic>
        <p:nvPicPr>
          <p:cNvPr id="100355" name="Picture 2">
            <a:extLst>
              <a:ext uri="{FF2B5EF4-FFF2-40B4-BE49-F238E27FC236}">
                <a16:creationId xmlns:a16="http://schemas.microsoft.com/office/drawing/2014/main" xmlns="" id="{CE010BEA-C2AD-4086-B512-90CFB1E17135}"/>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526790" y="1059392"/>
            <a:ext cx="3004820" cy="46716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84911"/>
            <a:ext cx="8534400" cy="646545"/>
          </a:xfrm>
        </p:spPr>
        <p:txBody>
          <a:bodyPr/>
          <a:lstStyle/>
          <a:p>
            <a:r>
              <a:rPr lang="en-US" dirty="0" smtClean="0"/>
              <a:t>Unit I</a:t>
            </a:r>
            <a:endParaRPr lang="en-US" dirty="0"/>
          </a:p>
        </p:txBody>
      </p:sp>
      <p:sp>
        <p:nvSpPr>
          <p:cNvPr id="3" name="Content Placeholder 2"/>
          <p:cNvSpPr>
            <a:spLocks noGrp="1"/>
          </p:cNvSpPr>
          <p:nvPr>
            <p:ph idx="1"/>
          </p:nvPr>
        </p:nvSpPr>
        <p:spPr/>
        <p:txBody>
          <a:bodyPr anchor="ctr"/>
          <a:lstStyle/>
          <a:p>
            <a:pPr algn="just"/>
            <a:r>
              <a:rPr lang="en-US" sz="2715" b="1" dirty="0"/>
              <a:t>Operating Systems Overview:: </a:t>
            </a:r>
            <a:r>
              <a:rPr lang="en-US" sz="2036" dirty="0"/>
              <a:t>Introduction – Computer System Organization – Computer System Architecture – Operations – Resource Management – Security and Protection – Virtualization – Computing Environments. Operating Systems Structures: Services – User and OS Interface – System Calls – Linkers and Loaders – Operating system Structure – </a:t>
            </a:r>
            <a:r>
              <a:rPr lang="en-US" sz="2036"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Building and Booting OS.</a:t>
            </a:r>
          </a:p>
        </p:txBody>
      </p:sp>
      <p:sp>
        <p:nvSpPr>
          <p:cNvPr id="4" name="Slide Number Placeholder 3"/>
          <p:cNvSpPr>
            <a:spLocks noGrp="1"/>
          </p:cNvSpPr>
          <p:nvPr>
            <p:ph type="sldNum" sz="quarter" idx="4294967295"/>
          </p:nvPr>
        </p:nvSpPr>
        <p:spPr>
          <a:xfrm>
            <a:off x="8656320" y="5433137"/>
            <a:ext cx="640080" cy="482754"/>
          </a:xfrm>
          <a:prstGeom prst="ellipse">
            <a:avLst/>
          </a:prstGeom>
        </p:spPr>
        <p:txBody>
          <a:bodyPr/>
          <a:lstStyle/>
          <a:p>
            <a:fld id="{05B87AD5-00B7-48EA-9BEB-8C98CC8860F8}" type="slidenum">
              <a:rPr lang="en-US" altLang="en-US" smtClean="0"/>
              <a:pPr/>
              <a:t>108</a:t>
            </a:fld>
            <a:endParaRPr lang="en-US" altLang="en-US" dirty="0"/>
          </a:p>
        </p:txBody>
      </p:sp>
    </p:spTree>
    <p:extLst>
      <p:ext uri="{BB962C8B-B14F-4D97-AF65-F5344CB8AC3E}">
        <p14:creationId xmlns:p14="http://schemas.microsoft.com/office/powerpoint/2010/main" xmlns="" val="116292080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xmlns="" id="{C9F5FAE9-B3B0-4D57-809D-900A4BADF1A7}"/>
              </a:ext>
            </a:extLst>
          </p:cNvPr>
          <p:cNvSpPr>
            <a:spLocks noGrp="1" noChangeArrowheads="1"/>
          </p:cNvSpPr>
          <p:nvPr>
            <p:ph type="title"/>
          </p:nvPr>
        </p:nvSpPr>
        <p:spPr>
          <a:xfrm>
            <a:off x="1926395" y="808249"/>
            <a:ext cx="7089775" cy="537845"/>
          </a:xfrm>
        </p:spPr>
        <p:txBody>
          <a:bodyPr/>
          <a:lstStyle/>
          <a:p>
            <a:pPr eaLnBrk="1" hangingPunct="1"/>
            <a:r>
              <a:rPr lang="en-US" altLang="en-US" dirty="0"/>
              <a:t>Building and Booting an Operating System</a:t>
            </a:r>
          </a:p>
        </p:txBody>
      </p:sp>
      <p:sp>
        <p:nvSpPr>
          <p:cNvPr id="102403" name="Rectangle 3">
            <a:extLst>
              <a:ext uri="{FF2B5EF4-FFF2-40B4-BE49-F238E27FC236}">
                <a16:creationId xmlns:a16="http://schemas.microsoft.com/office/drawing/2014/main" xmlns="" id="{7BC1B242-4FA3-45A6-A6E0-A52D65A52BBD}"/>
              </a:ext>
            </a:extLst>
          </p:cNvPr>
          <p:cNvSpPr>
            <a:spLocks noGrp="1" noChangeArrowheads="1"/>
          </p:cNvSpPr>
          <p:nvPr>
            <p:ph type="body" idx="1"/>
          </p:nvPr>
        </p:nvSpPr>
        <p:spPr>
          <a:xfrm>
            <a:off x="1616294" y="1527338"/>
            <a:ext cx="7709975" cy="4228677"/>
          </a:xfrm>
        </p:spPr>
        <p:txBody>
          <a:bodyPr/>
          <a:lstStyle/>
          <a:p>
            <a:r>
              <a:rPr lang="en-US" altLang="en-US" dirty="0"/>
              <a:t>Operating systems generally designed to run on a class of systems with variety of peripherals</a:t>
            </a:r>
          </a:p>
          <a:p>
            <a:r>
              <a:rPr lang="en-US" altLang="en-US" dirty="0"/>
              <a:t>Commonly, operating system already installed on purchased computer</a:t>
            </a:r>
          </a:p>
          <a:p>
            <a:pPr lvl="1"/>
            <a:r>
              <a:rPr lang="en-US" altLang="en-US" dirty="0"/>
              <a:t>But can build and install some other operating systems</a:t>
            </a:r>
          </a:p>
          <a:p>
            <a:pPr lvl="1"/>
            <a:r>
              <a:rPr lang="en-US" altLang="en-US" dirty="0"/>
              <a:t>If generating an operating system from scratch</a:t>
            </a:r>
          </a:p>
          <a:p>
            <a:pPr lvl="2"/>
            <a:r>
              <a:rPr lang="en-US" altLang="en-US" dirty="0"/>
              <a:t>Write the operating system source code</a:t>
            </a:r>
          </a:p>
          <a:p>
            <a:pPr lvl="2"/>
            <a:r>
              <a:rPr lang="en-US" altLang="en-US" dirty="0"/>
              <a:t>Configure the operating system for the system on which it will run</a:t>
            </a:r>
          </a:p>
          <a:p>
            <a:pPr lvl="2"/>
            <a:r>
              <a:rPr lang="en-US" altLang="en-US" dirty="0"/>
              <a:t>Compile the operating system</a:t>
            </a:r>
          </a:p>
          <a:p>
            <a:pPr lvl="2"/>
            <a:r>
              <a:rPr lang="en-US" altLang="en-US" dirty="0"/>
              <a:t>Install the operating system</a:t>
            </a:r>
          </a:p>
          <a:p>
            <a:pPr lvl="2"/>
            <a:r>
              <a:rPr lang="en-US" altLang="en-US" dirty="0"/>
              <a:t>Boot the computer and its new operating system</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 xmlns:a16="http://schemas.microsoft.com/office/drawing/2014/main" id="{69A1BED6-5944-4DA0-B6E3-EB3BCCB8AC02}"/>
              </a:ext>
            </a:extLst>
          </p:cNvPr>
          <p:cNvSpPr>
            <a:spLocks noGrp="1" noChangeArrowheads="1"/>
          </p:cNvSpPr>
          <p:nvPr>
            <p:ph type="title"/>
          </p:nvPr>
        </p:nvSpPr>
        <p:spPr>
          <a:prstGeom prst="rect">
            <a:avLst/>
          </a:prstGeom>
        </p:spPr>
        <p:txBody>
          <a:bodyPr/>
          <a:lstStyle/>
          <a:p>
            <a:pPr eaLnBrk="1" hangingPunct="1"/>
            <a:r>
              <a:rPr lang="en-US" altLang="en-US" dirty="0"/>
              <a:t>Computer System Structure</a:t>
            </a:r>
          </a:p>
        </p:txBody>
      </p:sp>
      <p:sp>
        <p:nvSpPr>
          <p:cNvPr id="11267" name="Rectangle 3">
            <a:extLst>
              <a:ext uri="{FF2B5EF4-FFF2-40B4-BE49-F238E27FC236}">
                <a16:creationId xmlns="" xmlns:a16="http://schemas.microsoft.com/office/drawing/2014/main" id="{DA4DDCE4-1C30-412E-839F-FB2BB84F3FEA}"/>
              </a:ext>
            </a:extLst>
          </p:cNvPr>
          <p:cNvSpPr>
            <a:spLocks noGrp="1" noChangeArrowheads="1"/>
          </p:cNvSpPr>
          <p:nvPr>
            <p:ph idx="1"/>
          </p:nvPr>
        </p:nvSpPr>
        <p:spPr>
          <a:xfrm>
            <a:off x="1430061" y="943215"/>
            <a:ext cx="7680960" cy="4096680"/>
          </a:xfrm>
          <a:prstGeom prst="rect">
            <a:avLst/>
          </a:prstGeom>
        </p:spPr>
        <p:txBody>
          <a:bodyPr/>
          <a:lstStyle/>
          <a:p>
            <a:r>
              <a:rPr lang="en-US" altLang="en-US" sz="2240" dirty="0"/>
              <a:t>Computer system can be divided into four components:</a:t>
            </a:r>
          </a:p>
          <a:p>
            <a:pPr lvl="1"/>
            <a:r>
              <a:rPr lang="en-US" altLang="en-US" sz="2240" dirty="0">
                <a:solidFill>
                  <a:srgbClr val="C00000"/>
                </a:solidFill>
              </a:rPr>
              <a:t>Hardware</a:t>
            </a:r>
            <a:r>
              <a:rPr lang="en-US" altLang="en-US" sz="2240" dirty="0"/>
              <a:t> – provides basic computing resources</a:t>
            </a:r>
          </a:p>
          <a:p>
            <a:pPr lvl="2"/>
            <a:r>
              <a:rPr lang="en-US" altLang="en-US" sz="2240" dirty="0"/>
              <a:t>CPU, memory, I/O devices</a:t>
            </a:r>
          </a:p>
          <a:p>
            <a:pPr lvl="1"/>
            <a:r>
              <a:rPr lang="en-US" altLang="en-US" sz="2240" dirty="0">
                <a:solidFill>
                  <a:srgbClr val="C00000"/>
                </a:solidFill>
              </a:rPr>
              <a:t>Operating system</a:t>
            </a:r>
          </a:p>
          <a:p>
            <a:pPr lvl="2"/>
            <a:r>
              <a:rPr lang="en-US" altLang="en-US" sz="2240" dirty="0"/>
              <a:t>Controls and coordinates use of hardware among various applications and users</a:t>
            </a:r>
          </a:p>
          <a:p>
            <a:pPr lvl="1"/>
            <a:r>
              <a:rPr lang="en-US" altLang="en-US" sz="2240" dirty="0">
                <a:solidFill>
                  <a:srgbClr val="C00000"/>
                </a:solidFill>
              </a:rPr>
              <a:t>Application programs </a:t>
            </a:r>
            <a:r>
              <a:rPr lang="en-US" altLang="en-US" sz="2240" dirty="0"/>
              <a:t>– define the ways in which the system resources are used to solve the computing problems of the users</a:t>
            </a:r>
          </a:p>
          <a:p>
            <a:pPr lvl="2"/>
            <a:r>
              <a:rPr lang="en-US" altLang="en-US" sz="2240" dirty="0"/>
              <a:t>Word processors, compilers, web browsers, database systems, video games</a:t>
            </a:r>
          </a:p>
          <a:p>
            <a:pPr lvl="1"/>
            <a:r>
              <a:rPr lang="en-US" altLang="en-US" sz="2240" dirty="0">
                <a:solidFill>
                  <a:srgbClr val="C00000"/>
                </a:solidFill>
              </a:rPr>
              <a:t>Users</a:t>
            </a:r>
          </a:p>
          <a:p>
            <a:pPr lvl="2"/>
            <a:r>
              <a:rPr lang="en-US" altLang="en-US" sz="2240" dirty="0"/>
              <a:t>People, machines, other computers</a:t>
            </a:r>
          </a:p>
        </p:txBody>
      </p:sp>
      <p:sp>
        <p:nvSpPr>
          <p:cNvPr id="4" name="Google Shape;98;p2"/>
          <p:cNvSpPr txBox="1"/>
          <p:nvPr/>
        </p:nvSpPr>
        <p:spPr>
          <a:xfrm>
            <a:off x="6789420" y="5932594"/>
            <a:ext cx="1920240" cy="340783"/>
          </a:xfrm>
          <a:prstGeom prst="rect">
            <a:avLst/>
          </a:prstGeom>
          <a:noFill/>
          <a:ln>
            <a:noFill/>
          </a:ln>
        </p:spPr>
        <p:txBody>
          <a:bodyPr spcFirstLastPara="1" wrap="square" lIns="85330" tIns="42653" rIns="85330" bIns="42653" anchor="ctr" anchorCtr="0">
            <a:noAutofit/>
          </a:bodyPr>
          <a:lstStyle/>
          <a:p>
            <a:pPr algn="r">
              <a:buClr>
                <a:schemeClr val="dk1"/>
              </a:buClr>
              <a:buSzPts val="900"/>
            </a:pPr>
            <a:r>
              <a:rPr lang="en-US" sz="1307" dirty="0" smtClean="0">
                <a:solidFill>
                  <a:schemeClr val="dk1"/>
                </a:solidFill>
                <a:latin typeface="Times New Roman"/>
                <a:ea typeface="Times New Roman"/>
                <a:cs typeface="Times New Roman"/>
                <a:sym typeface="Times New Roman"/>
              </a:rPr>
              <a:t>11</a:t>
            </a:r>
            <a:endParaRPr sz="2240" dirty="0"/>
          </a:p>
        </p:txBody>
      </p:sp>
    </p:spTree>
    <p:extLst>
      <p:ext uri="{BB962C8B-B14F-4D97-AF65-F5344CB8AC3E}">
        <p14:creationId xmlns:p14="http://schemas.microsoft.com/office/powerpoint/2010/main" xmlns="" val="305405766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a:extLst>
              <a:ext uri="{FF2B5EF4-FFF2-40B4-BE49-F238E27FC236}">
                <a16:creationId xmlns:a16="http://schemas.microsoft.com/office/drawing/2014/main" xmlns="" id="{82DD2A02-B2A8-4458-811E-DE9B33D11308}"/>
              </a:ext>
            </a:extLst>
          </p:cNvPr>
          <p:cNvSpPr>
            <a:spLocks noGrp="1" noChangeArrowheads="1"/>
          </p:cNvSpPr>
          <p:nvPr>
            <p:ph type="title"/>
          </p:nvPr>
        </p:nvSpPr>
        <p:spPr>
          <a:xfrm>
            <a:off x="1588770" y="129119"/>
            <a:ext cx="7138670" cy="537845"/>
          </a:xfrm>
        </p:spPr>
        <p:txBody>
          <a:bodyPr/>
          <a:lstStyle/>
          <a:p>
            <a:r>
              <a:rPr lang="en-US" altLang="en-US" dirty="0"/>
              <a:t>Building and Booting Linux</a:t>
            </a:r>
          </a:p>
        </p:txBody>
      </p:sp>
      <p:sp>
        <p:nvSpPr>
          <p:cNvPr id="104451" name="Content Placeholder 2">
            <a:extLst>
              <a:ext uri="{FF2B5EF4-FFF2-40B4-BE49-F238E27FC236}">
                <a16:creationId xmlns:a16="http://schemas.microsoft.com/office/drawing/2014/main" xmlns="" id="{F7DA67EF-ED36-4BB1-AB0B-F42969C15CFB}"/>
              </a:ext>
            </a:extLst>
          </p:cNvPr>
          <p:cNvSpPr>
            <a:spLocks noGrp="1" noChangeArrowheads="1"/>
          </p:cNvSpPr>
          <p:nvPr>
            <p:ph idx="1"/>
          </p:nvPr>
        </p:nvSpPr>
        <p:spPr>
          <a:xfrm>
            <a:off x="1588770" y="1151256"/>
            <a:ext cx="7138670" cy="4228677"/>
          </a:xfrm>
        </p:spPr>
        <p:txBody>
          <a:bodyPr/>
          <a:lstStyle/>
          <a:p>
            <a:r>
              <a:rPr lang="en-US" altLang="en-US" dirty="0"/>
              <a:t>Download Linux source code (</a:t>
            </a:r>
            <a:r>
              <a:rPr lang="en-US" altLang="en-US" dirty="0">
                <a:solidFill>
                  <a:srgbClr val="996600"/>
                </a:solidFill>
              </a:rPr>
              <a:t>http://www.kernel.org</a:t>
            </a:r>
            <a:r>
              <a:rPr lang="en-US" altLang="en-US" dirty="0"/>
              <a:t>)</a:t>
            </a:r>
          </a:p>
          <a:p>
            <a:r>
              <a:rPr lang="en-US" altLang="en-US" dirty="0"/>
              <a:t>Configure kernel via “</a:t>
            </a:r>
            <a:r>
              <a:rPr lang="en-US" altLang="en-US" sz="1867" dirty="0">
                <a:latin typeface="Courier New" panose="02070309020205020404" pitchFamily="49" charset="0"/>
                <a:cs typeface="Courier New" panose="02070309020205020404" pitchFamily="49" charset="0"/>
              </a:rPr>
              <a:t>make </a:t>
            </a:r>
            <a:r>
              <a:rPr lang="en-US" altLang="en-US" sz="1867" dirty="0" err="1">
                <a:latin typeface="Courier New" panose="02070309020205020404" pitchFamily="49" charset="0"/>
                <a:cs typeface="Courier New" panose="02070309020205020404" pitchFamily="49" charset="0"/>
              </a:rPr>
              <a:t>menuconfig</a:t>
            </a:r>
            <a:r>
              <a:rPr lang="en-US" altLang="en-US" dirty="0"/>
              <a:t>”</a:t>
            </a:r>
          </a:p>
          <a:p>
            <a:r>
              <a:rPr lang="en-US" altLang="en-US" dirty="0"/>
              <a:t>Compile the kernel using “</a:t>
            </a:r>
            <a:r>
              <a:rPr lang="en-US" altLang="en-US" dirty="0">
                <a:latin typeface="Courier New" panose="02070309020205020404" pitchFamily="49" charset="0"/>
                <a:cs typeface="Courier New" panose="02070309020205020404" pitchFamily="49" charset="0"/>
              </a:rPr>
              <a:t>make</a:t>
            </a:r>
            <a:r>
              <a:rPr lang="en-US" altLang="en-US" dirty="0"/>
              <a:t>”</a:t>
            </a:r>
          </a:p>
          <a:p>
            <a:pPr lvl="1"/>
            <a:r>
              <a:rPr lang="en-US" altLang="en-US" dirty="0"/>
              <a:t>Produces </a:t>
            </a:r>
            <a:r>
              <a:rPr lang="en-US" altLang="en-US" dirty="0" err="1">
                <a:latin typeface="Courier New" panose="02070309020205020404" pitchFamily="49" charset="0"/>
                <a:cs typeface="Courier New" panose="02070309020205020404" pitchFamily="49" charset="0"/>
              </a:rPr>
              <a:t>vmlinuz</a:t>
            </a:r>
            <a:r>
              <a:rPr lang="en-US" altLang="en-US" dirty="0"/>
              <a:t>, the kernel image</a:t>
            </a:r>
          </a:p>
          <a:p>
            <a:pPr lvl="1"/>
            <a:r>
              <a:rPr lang="en-US" altLang="en-US" dirty="0"/>
              <a:t>Compile kernel modules via “</a:t>
            </a:r>
            <a:r>
              <a:rPr lang="en-US" altLang="en-US" dirty="0">
                <a:latin typeface="Courier New" panose="02070309020205020404" pitchFamily="49" charset="0"/>
                <a:cs typeface="Courier New" panose="02070309020205020404" pitchFamily="49" charset="0"/>
              </a:rPr>
              <a:t>make modules</a:t>
            </a:r>
            <a:r>
              <a:rPr lang="en-US" altLang="en-US" dirty="0"/>
              <a:t>”</a:t>
            </a:r>
          </a:p>
          <a:p>
            <a:pPr lvl="1"/>
            <a:r>
              <a:rPr lang="en-US" altLang="en-US" dirty="0"/>
              <a:t>Install kernel modules into </a:t>
            </a:r>
            <a:r>
              <a:rPr lang="en-US" altLang="en-US" dirty="0" err="1">
                <a:latin typeface="Courier New" panose="02070309020205020404" pitchFamily="49" charset="0"/>
                <a:cs typeface="Courier New" panose="02070309020205020404" pitchFamily="49" charset="0"/>
              </a:rPr>
              <a:t>vmlinuz</a:t>
            </a:r>
            <a:r>
              <a:rPr lang="en-US" altLang="en-US" dirty="0"/>
              <a:t> via “</a:t>
            </a:r>
            <a:r>
              <a:rPr lang="en-US" altLang="en-US" dirty="0">
                <a:latin typeface="Courier New" panose="02070309020205020404" pitchFamily="49" charset="0"/>
                <a:cs typeface="Courier New" panose="02070309020205020404" pitchFamily="49" charset="0"/>
              </a:rPr>
              <a:t>make </a:t>
            </a:r>
            <a:r>
              <a:rPr lang="en-US" altLang="en-US" dirty="0" err="1">
                <a:latin typeface="Courier New" panose="02070309020205020404" pitchFamily="49" charset="0"/>
                <a:cs typeface="Courier New" panose="02070309020205020404" pitchFamily="49" charset="0"/>
              </a:rPr>
              <a:t>modules_install</a:t>
            </a:r>
            <a:r>
              <a:rPr lang="en-US" altLang="en-US" dirty="0"/>
              <a:t>”</a:t>
            </a:r>
          </a:p>
          <a:p>
            <a:pPr lvl="1"/>
            <a:r>
              <a:rPr lang="en-US" altLang="en-US" dirty="0"/>
              <a:t>Install new kernel on the system via “</a:t>
            </a:r>
            <a:r>
              <a:rPr lang="en-US" altLang="en-US" dirty="0">
                <a:latin typeface="Courier New" panose="02070309020205020404" pitchFamily="49" charset="0"/>
                <a:cs typeface="Courier New" panose="02070309020205020404" pitchFamily="49" charset="0"/>
              </a:rPr>
              <a:t>make install</a:t>
            </a:r>
            <a:r>
              <a:rPr lang="en-US" altLang="en-US" dirty="0"/>
              <a:t>”</a:t>
            </a:r>
          </a:p>
          <a:p>
            <a:endParaRPr lang="en-US" altLang="en-US" dirty="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xmlns="" id="{EB1F4D2D-A1F6-4F80-AAF7-B44F6C42031E}"/>
              </a:ext>
            </a:extLst>
          </p:cNvPr>
          <p:cNvSpPr>
            <a:spLocks noGrp="1" noChangeArrowheads="1"/>
          </p:cNvSpPr>
          <p:nvPr>
            <p:ph type="title"/>
          </p:nvPr>
        </p:nvSpPr>
        <p:spPr>
          <a:xfrm>
            <a:off x="1476164" y="133140"/>
            <a:ext cx="7298690" cy="537845"/>
          </a:xfrm>
        </p:spPr>
        <p:txBody>
          <a:bodyPr/>
          <a:lstStyle/>
          <a:p>
            <a:pPr eaLnBrk="1" hangingPunct="1"/>
            <a:r>
              <a:rPr lang="en-US" altLang="en-US" dirty="0"/>
              <a:t>System Boot</a:t>
            </a:r>
          </a:p>
        </p:txBody>
      </p:sp>
      <p:sp>
        <p:nvSpPr>
          <p:cNvPr id="105475" name="Rectangle 3">
            <a:extLst>
              <a:ext uri="{FF2B5EF4-FFF2-40B4-BE49-F238E27FC236}">
                <a16:creationId xmlns:a16="http://schemas.microsoft.com/office/drawing/2014/main" xmlns="" id="{84966C5E-EDB7-4314-801D-4E54D9A7265D}"/>
              </a:ext>
            </a:extLst>
          </p:cNvPr>
          <p:cNvSpPr>
            <a:spLocks noGrp="1" noChangeArrowheads="1"/>
          </p:cNvSpPr>
          <p:nvPr>
            <p:ph type="body" idx="1"/>
          </p:nvPr>
        </p:nvSpPr>
        <p:spPr>
          <a:xfrm>
            <a:off x="751562" y="814055"/>
            <a:ext cx="8997348" cy="5150645"/>
          </a:xfrm>
        </p:spPr>
        <p:txBody>
          <a:bodyPr/>
          <a:lstStyle/>
          <a:p>
            <a:r>
              <a:rPr lang="en-US" dirty="0"/>
              <a:t>The process of starting a computer by loading the kernel </a:t>
            </a:r>
            <a:r>
              <a:rPr lang="en-US" dirty="0" smtClean="0"/>
              <a:t>is known </a:t>
            </a:r>
            <a:r>
              <a:rPr lang="en-US" dirty="0"/>
              <a:t>as </a:t>
            </a:r>
            <a:r>
              <a:rPr lang="en-US" b="1" dirty="0"/>
              <a:t>booting </a:t>
            </a:r>
            <a:r>
              <a:rPr lang="en-US" dirty="0"/>
              <a:t>the system</a:t>
            </a:r>
            <a:endParaRPr lang="en-US" altLang="en-US" dirty="0" smtClean="0"/>
          </a:p>
          <a:p>
            <a:r>
              <a:rPr lang="en-US" altLang="en-US" dirty="0" smtClean="0"/>
              <a:t>When </a:t>
            </a:r>
            <a:r>
              <a:rPr lang="en-US" altLang="en-US" dirty="0"/>
              <a:t>power initialized on system, execution starts at a fixed memory location</a:t>
            </a:r>
          </a:p>
          <a:p>
            <a:r>
              <a:rPr lang="en-US" altLang="en-US" dirty="0"/>
              <a:t>Operating system must be made available to hardware so hardware can start it</a:t>
            </a:r>
          </a:p>
          <a:p>
            <a:pPr lvl="1"/>
            <a:r>
              <a:rPr lang="en-US" altLang="en-US" dirty="0"/>
              <a:t>Small piece of code – </a:t>
            </a:r>
            <a:r>
              <a:rPr lang="en-US" altLang="en-US" b="1" dirty="0">
                <a:solidFill>
                  <a:srgbClr val="006699"/>
                </a:solidFill>
                <a:latin typeface="+mj-lt"/>
              </a:rPr>
              <a:t>bootstrap</a:t>
            </a:r>
            <a:r>
              <a:rPr lang="en-US" altLang="en-US" b="1" dirty="0">
                <a:solidFill>
                  <a:srgbClr val="3366FF"/>
                </a:solidFill>
              </a:rPr>
              <a:t> </a:t>
            </a:r>
            <a:r>
              <a:rPr lang="en-US" altLang="en-US" b="1" dirty="0">
                <a:solidFill>
                  <a:srgbClr val="006699"/>
                </a:solidFill>
                <a:latin typeface="+mj-lt"/>
              </a:rPr>
              <a:t>loader</a:t>
            </a:r>
            <a:r>
              <a:rPr lang="en-US" altLang="en-US" dirty="0"/>
              <a:t>, </a:t>
            </a:r>
            <a:r>
              <a:rPr lang="en-US" altLang="en-US" b="1" dirty="0">
                <a:solidFill>
                  <a:srgbClr val="006699"/>
                </a:solidFill>
                <a:latin typeface="+mj-lt"/>
              </a:rPr>
              <a:t>BIOS</a:t>
            </a:r>
            <a:r>
              <a:rPr lang="en-US" altLang="en-US" dirty="0"/>
              <a:t>, stored in </a:t>
            </a:r>
            <a:r>
              <a:rPr lang="en-US" altLang="en-US" b="1" dirty="0">
                <a:solidFill>
                  <a:srgbClr val="006699"/>
                </a:solidFill>
                <a:latin typeface="+mj-lt"/>
              </a:rPr>
              <a:t>ROM</a:t>
            </a:r>
            <a:r>
              <a:rPr lang="en-US" altLang="en-US" dirty="0"/>
              <a:t> or </a:t>
            </a:r>
            <a:r>
              <a:rPr lang="en-US" altLang="en-US" b="1" dirty="0">
                <a:solidFill>
                  <a:srgbClr val="006699"/>
                </a:solidFill>
                <a:latin typeface="+mj-lt"/>
              </a:rPr>
              <a:t>EEPROM</a:t>
            </a:r>
            <a:r>
              <a:rPr lang="en-US" altLang="en-US" dirty="0"/>
              <a:t> locates the kernel, loads it into memory, and starts it</a:t>
            </a:r>
          </a:p>
          <a:p>
            <a:pPr lvl="1"/>
            <a:r>
              <a:rPr lang="en-US" altLang="en-US" dirty="0"/>
              <a:t>Sometimes two-step process where </a:t>
            </a:r>
            <a:r>
              <a:rPr lang="en-US" altLang="en-US" b="1" dirty="0">
                <a:solidFill>
                  <a:srgbClr val="006699"/>
                </a:solidFill>
                <a:latin typeface="+mj-lt"/>
              </a:rPr>
              <a:t>boot</a:t>
            </a:r>
            <a:r>
              <a:rPr lang="en-US" altLang="en-US" b="1" dirty="0">
                <a:solidFill>
                  <a:srgbClr val="3366FF"/>
                </a:solidFill>
              </a:rPr>
              <a:t> </a:t>
            </a:r>
            <a:r>
              <a:rPr lang="en-US" altLang="en-US" b="1" dirty="0">
                <a:solidFill>
                  <a:srgbClr val="006699"/>
                </a:solidFill>
                <a:latin typeface="+mj-lt"/>
              </a:rPr>
              <a:t>block</a:t>
            </a:r>
            <a:r>
              <a:rPr lang="en-US" altLang="en-US" b="1" dirty="0">
                <a:solidFill>
                  <a:srgbClr val="3366FF"/>
                </a:solidFill>
              </a:rPr>
              <a:t> </a:t>
            </a:r>
            <a:r>
              <a:rPr lang="en-US" altLang="en-US" dirty="0"/>
              <a:t>at fixed location loaded by ROM code, which loads bootstrap loader from disk</a:t>
            </a:r>
          </a:p>
          <a:p>
            <a:pPr lvl="1"/>
            <a:r>
              <a:rPr lang="en-US" altLang="en-US" dirty="0"/>
              <a:t>Modern systems replace BIOS with </a:t>
            </a:r>
            <a:r>
              <a:rPr lang="en-US" altLang="en-US" b="1" dirty="0">
                <a:solidFill>
                  <a:srgbClr val="006699"/>
                </a:solidFill>
                <a:latin typeface="+mj-lt"/>
              </a:rPr>
              <a:t>Unified</a:t>
            </a:r>
            <a:r>
              <a:rPr lang="en-US" altLang="en-US" b="1" dirty="0">
                <a:solidFill>
                  <a:srgbClr val="3366FF"/>
                </a:solidFill>
              </a:rPr>
              <a:t> </a:t>
            </a:r>
            <a:r>
              <a:rPr lang="en-US" altLang="en-US" b="1" dirty="0">
                <a:solidFill>
                  <a:srgbClr val="006699"/>
                </a:solidFill>
                <a:latin typeface="+mj-lt"/>
              </a:rPr>
              <a:t>Extensible</a:t>
            </a:r>
            <a:r>
              <a:rPr lang="en-US" altLang="en-US" b="1" dirty="0">
                <a:solidFill>
                  <a:srgbClr val="3366FF"/>
                </a:solidFill>
              </a:rPr>
              <a:t> </a:t>
            </a:r>
            <a:r>
              <a:rPr lang="en-US" altLang="en-US" b="1" dirty="0">
                <a:solidFill>
                  <a:srgbClr val="006699"/>
                </a:solidFill>
                <a:latin typeface="+mj-lt"/>
              </a:rPr>
              <a:t>Firmware</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t>(</a:t>
            </a:r>
            <a:r>
              <a:rPr lang="en-US" altLang="en-US" b="1" dirty="0">
                <a:solidFill>
                  <a:srgbClr val="006699"/>
                </a:solidFill>
                <a:latin typeface="+mj-lt"/>
              </a:rPr>
              <a:t>UEFI</a:t>
            </a:r>
            <a:r>
              <a:rPr lang="en-US" altLang="en-US" dirty="0"/>
              <a:t>)</a:t>
            </a:r>
          </a:p>
          <a:p>
            <a:r>
              <a:rPr lang="en-US" altLang="en-US" dirty="0"/>
              <a:t>Common bootstrap loader, </a:t>
            </a:r>
            <a:r>
              <a:rPr lang="en-US" altLang="en-US" b="1" dirty="0">
                <a:solidFill>
                  <a:srgbClr val="006699"/>
                </a:solidFill>
                <a:latin typeface="+mj-lt"/>
              </a:rPr>
              <a:t>GRUB</a:t>
            </a:r>
            <a:r>
              <a:rPr lang="en-US" altLang="en-US" dirty="0"/>
              <a:t>, allows selection of kernel from multiple disks, versions, kernel options</a:t>
            </a:r>
          </a:p>
          <a:p>
            <a:r>
              <a:rPr lang="en-US" altLang="en-US" dirty="0"/>
              <a:t>Kernel loads and system is then </a:t>
            </a:r>
            <a:r>
              <a:rPr lang="en-US" altLang="en-US" b="1" dirty="0">
                <a:solidFill>
                  <a:srgbClr val="006699"/>
                </a:solidFill>
                <a:latin typeface="+mj-lt"/>
              </a:rPr>
              <a:t>running</a:t>
            </a:r>
          </a:p>
          <a:p>
            <a:r>
              <a:rPr lang="en-US" altLang="en-US" dirty="0"/>
              <a:t>Boot loaders frequently allow various boot states, such as single user mode</a:t>
            </a: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Course Outcome</a:t>
            </a:r>
            <a:endParaRPr lang="en-US"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4" name="Content Placeholder 3"/>
          <p:cNvSpPr>
            <a:spLocks noGrp="1"/>
          </p:cNvSpPr>
          <p:nvPr>
            <p:ph idx="1"/>
          </p:nvPr>
        </p:nvSpPr>
        <p:spPr/>
        <p:txBody>
          <a:bodyPr/>
          <a:lstStyle/>
          <a:p>
            <a:pPr>
              <a:buNone/>
            </a:pPr>
            <a:r>
              <a:rPr lang="en-US" dirty="0" smtClean="0">
                <a:solidFill>
                  <a:srgbClr val="0033CC"/>
                </a:solidFill>
              </a:rPr>
              <a:t>On completion of the course, the students will be able to</a:t>
            </a:r>
          </a:p>
          <a:p>
            <a:r>
              <a:rPr lang="en-US" b="1" dirty="0" smtClean="0">
                <a:solidFill>
                  <a:srgbClr val="FF0000"/>
                </a:solidFill>
              </a:rPr>
              <a:t>CO1 : </a:t>
            </a:r>
            <a:r>
              <a:rPr lang="en-US" dirty="0">
                <a:solidFill>
                  <a:srgbClr val="FF0000"/>
                </a:solidFill>
              </a:rPr>
              <a:t>explain operating system structure, services and system calls and identify appropriate system calls for a given service</a:t>
            </a:r>
            <a:endParaRPr lang="en-US" b="1" dirty="0" smtClean="0">
              <a:solidFill>
                <a:srgbClr val="FF0000"/>
              </a:solidFill>
            </a:endParaRPr>
          </a:p>
          <a:p>
            <a:r>
              <a:rPr lang="en-US" dirty="0" smtClean="0"/>
              <a:t>CO2 : </a:t>
            </a:r>
            <a:r>
              <a:rPr lang="en-US" dirty="0"/>
              <a:t>make use of process management strategies for scheduling </a:t>
            </a:r>
            <a:r>
              <a:rPr lang="en-US" dirty="0" smtClean="0"/>
              <a:t>processes</a:t>
            </a:r>
          </a:p>
          <a:p>
            <a:r>
              <a:rPr lang="en-US" dirty="0" smtClean="0"/>
              <a:t>CO3 : </a:t>
            </a:r>
            <a:r>
              <a:rPr lang="en-US" dirty="0"/>
              <a:t>apply different methods for process synchronization and deadlock </a:t>
            </a:r>
            <a:r>
              <a:rPr lang="en-US" dirty="0" smtClean="0"/>
              <a:t>handling</a:t>
            </a:r>
          </a:p>
          <a:p>
            <a:r>
              <a:rPr lang="en-US" dirty="0" smtClean="0"/>
              <a:t>CO4 : </a:t>
            </a:r>
            <a:r>
              <a:rPr lang="en-US" dirty="0"/>
              <a:t>make use of memory management strategies and apply page replacement policies to address demand </a:t>
            </a:r>
            <a:r>
              <a:rPr lang="en-US" dirty="0" smtClean="0"/>
              <a:t>paging</a:t>
            </a:r>
          </a:p>
          <a:p>
            <a:r>
              <a:rPr lang="en-US" dirty="0" smtClean="0"/>
              <a:t>CO5 : </a:t>
            </a:r>
            <a:r>
              <a:rPr lang="en-US" dirty="0"/>
              <a:t>apply various disk scheduling algorithms and elaborate file systems concepts</a:t>
            </a:r>
          </a:p>
        </p:txBody>
      </p:sp>
      <p:sp>
        <p:nvSpPr>
          <p:cNvPr id="6" name="Slide Number Placeholder 5"/>
          <p:cNvSpPr>
            <a:spLocks noGrp="1"/>
          </p:cNvSpPr>
          <p:nvPr>
            <p:ph type="sldNum" sz="quarter" idx="4294967295"/>
          </p:nvPr>
        </p:nvSpPr>
        <p:spPr>
          <a:xfrm>
            <a:off x="8656320" y="5433137"/>
            <a:ext cx="640080" cy="482754"/>
          </a:xfrm>
          <a:prstGeom prst="ellipse">
            <a:avLst/>
          </a:prstGeom>
        </p:spPr>
        <p:txBody>
          <a:bodyPr/>
          <a:lstStyle/>
          <a:p>
            <a:r>
              <a:rPr lang="en-US" altLang="en-US" smtClean="0"/>
              <a:t>  </a:t>
            </a:r>
            <a:fld id="{05B87AD5-00B7-48EA-9BEB-8C98CC8860F8}" type="slidenum">
              <a:rPr lang="en-US" altLang="en-US" smtClean="0"/>
              <a:pPr/>
              <a:t>112</a:t>
            </a:fld>
            <a:endParaRPr lang="en-US" alt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 xmlns:a16="http://schemas.microsoft.com/office/drawing/2014/main" id="{6850503E-0C66-4E1F-85A5-04BB5FC518A5}"/>
              </a:ext>
            </a:extLst>
          </p:cNvPr>
          <p:cNvSpPr>
            <a:spLocks noGrp="1" noChangeArrowheads="1"/>
          </p:cNvSpPr>
          <p:nvPr>
            <p:ph type="title"/>
          </p:nvPr>
        </p:nvSpPr>
        <p:spPr>
          <a:xfrm>
            <a:off x="1343555" y="261162"/>
            <a:ext cx="7680960" cy="1066800"/>
          </a:xfrm>
          <a:prstGeom prst="rect">
            <a:avLst/>
          </a:prstGeom>
        </p:spPr>
        <p:txBody>
          <a:bodyPr/>
          <a:lstStyle/>
          <a:p>
            <a:pPr eaLnBrk="1" hangingPunct="1"/>
            <a:r>
              <a:rPr lang="en-US" altLang="en-US" dirty="0"/>
              <a:t>Abstract View of Components of Computer</a:t>
            </a:r>
          </a:p>
        </p:txBody>
      </p:sp>
      <p:pic>
        <p:nvPicPr>
          <p:cNvPr id="5" name="Picture 4">
            <a:extLst>
              <a:ext uri="{FF2B5EF4-FFF2-40B4-BE49-F238E27FC236}">
                <a16:creationId xmlns="" xmlns:a16="http://schemas.microsoft.com/office/drawing/2014/main" id="{21815D40-5D25-4B93-A397-C7A0DFC21190}"/>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039854" y="1561382"/>
            <a:ext cx="6288363" cy="3783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Google Shape;98;p2"/>
          <p:cNvSpPr txBox="1"/>
          <p:nvPr/>
        </p:nvSpPr>
        <p:spPr>
          <a:xfrm>
            <a:off x="6789420" y="5932594"/>
            <a:ext cx="1920240" cy="340783"/>
          </a:xfrm>
          <a:prstGeom prst="rect">
            <a:avLst/>
          </a:prstGeom>
          <a:noFill/>
          <a:ln>
            <a:noFill/>
          </a:ln>
        </p:spPr>
        <p:txBody>
          <a:bodyPr spcFirstLastPara="1" wrap="square" lIns="85330" tIns="42653" rIns="85330" bIns="42653" anchor="ctr" anchorCtr="0">
            <a:noAutofit/>
          </a:bodyPr>
          <a:lstStyle/>
          <a:p>
            <a:pPr algn="r">
              <a:buClr>
                <a:schemeClr val="dk1"/>
              </a:buClr>
              <a:buSzPts val="900"/>
            </a:pPr>
            <a:r>
              <a:rPr lang="en-US" sz="1307" dirty="0" smtClean="0">
                <a:solidFill>
                  <a:schemeClr val="dk1"/>
                </a:solidFill>
                <a:latin typeface="Times New Roman"/>
                <a:ea typeface="Times New Roman"/>
                <a:cs typeface="Times New Roman"/>
                <a:sym typeface="Times New Roman"/>
              </a:rPr>
              <a:t>12</a:t>
            </a:r>
            <a:endParaRPr sz="2240" dirty="0"/>
          </a:p>
        </p:txBody>
      </p:sp>
    </p:spTree>
    <p:extLst>
      <p:ext uri="{BB962C8B-B14F-4D97-AF65-F5344CB8AC3E}">
        <p14:creationId xmlns:p14="http://schemas.microsoft.com/office/powerpoint/2010/main" xmlns="" val="36319287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 xmlns:a16="http://schemas.microsoft.com/office/drawing/2014/main" id="{E69E77BD-F295-4D5C-88FB-9C1F0C2DF6D3}"/>
              </a:ext>
            </a:extLst>
          </p:cNvPr>
          <p:cNvSpPr>
            <a:spLocks noGrp="1" noChangeArrowheads="1"/>
          </p:cNvSpPr>
          <p:nvPr>
            <p:ph type="title"/>
          </p:nvPr>
        </p:nvSpPr>
        <p:spPr>
          <a:xfrm>
            <a:off x="808986" y="-406791"/>
            <a:ext cx="9052560" cy="1066800"/>
          </a:xfrm>
          <a:prstGeom prst="rect">
            <a:avLst/>
          </a:prstGeom>
        </p:spPr>
        <p:txBody>
          <a:bodyPr/>
          <a:lstStyle/>
          <a:p>
            <a:r>
              <a:rPr lang="en-US" altLang="en-US" dirty="0"/>
              <a:t>What Operating Systems </a:t>
            </a:r>
            <a:r>
              <a:rPr lang="en-US" altLang="en-US" dirty="0" smtClean="0"/>
              <a:t>Do?</a:t>
            </a:r>
            <a:endParaRPr lang="en-US" altLang="en-US" dirty="0"/>
          </a:p>
        </p:txBody>
      </p:sp>
      <p:sp>
        <p:nvSpPr>
          <p:cNvPr id="15363" name="Content Placeholder 2">
            <a:extLst>
              <a:ext uri="{FF2B5EF4-FFF2-40B4-BE49-F238E27FC236}">
                <a16:creationId xmlns="" xmlns:a16="http://schemas.microsoft.com/office/drawing/2014/main" id="{CFEE02D0-0B66-42F3-A811-C29D1CE4B68A}"/>
              </a:ext>
            </a:extLst>
          </p:cNvPr>
          <p:cNvSpPr>
            <a:spLocks noGrp="1" noChangeArrowheads="1"/>
          </p:cNvSpPr>
          <p:nvPr>
            <p:ph idx="1"/>
          </p:nvPr>
        </p:nvSpPr>
        <p:spPr>
          <a:xfrm>
            <a:off x="1241661" y="777097"/>
            <a:ext cx="8187210" cy="5155497"/>
          </a:xfrm>
          <a:prstGeom prst="rect">
            <a:avLst/>
          </a:prstGeom>
        </p:spPr>
        <p:txBody>
          <a:bodyPr/>
          <a:lstStyle/>
          <a:p>
            <a:pPr algn="just"/>
            <a:r>
              <a:rPr lang="en-US" altLang="en-US" sz="2200" dirty="0">
                <a:latin typeface="Times New Roman" panose="02020603050405020304" pitchFamily="18" charset="0"/>
                <a:cs typeface="Times New Roman" panose="02020603050405020304" pitchFamily="18" charset="0"/>
              </a:rPr>
              <a:t>Depends on the point of view</a:t>
            </a:r>
          </a:p>
          <a:p>
            <a:pPr algn="just"/>
            <a:r>
              <a:rPr lang="en-US" altLang="en-US" sz="2200" dirty="0">
                <a:latin typeface="Times New Roman" panose="02020603050405020304" pitchFamily="18" charset="0"/>
                <a:cs typeface="Times New Roman" panose="02020603050405020304" pitchFamily="18" charset="0"/>
              </a:rPr>
              <a:t>Users want convenience, </a:t>
            </a:r>
            <a:r>
              <a:rPr lang="en-US" altLang="en-US" sz="2200" b="1" dirty="0">
                <a:solidFill>
                  <a:srgbClr val="006699"/>
                </a:solidFill>
                <a:latin typeface="Times New Roman" panose="02020603050405020304" pitchFamily="18" charset="0"/>
                <a:cs typeface="Times New Roman" panose="02020603050405020304" pitchFamily="18" charset="0"/>
              </a:rPr>
              <a:t>ease of use </a:t>
            </a:r>
            <a:r>
              <a:rPr lang="en-US" altLang="en-US" sz="2200" dirty="0">
                <a:latin typeface="Times New Roman" panose="02020603050405020304" pitchFamily="18" charset="0"/>
                <a:cs typeface="Times New Roman" panose="02020603050405020304" pitchFamily="18" charset="0"/>
              </a:rPr>
              <a:t>and</a:t>
            </a:r>
            <a:r>
              <a:rPr lang="en-US" altLang="en-US" sz="2200" b="1" dirty="0">
                <a:solidFill>
                  <a:srgbClr val="3366FF"/>
                </a:solidFill>
                <a:latin typeface="Times New Roman" panose="02020603050405020304" pitchFamily="18" charset="0"/>
                <a:cs typeface="Times New Roman" panose="02020603050405020304" pitchFamily="18" charset="0"/>
              </a:rPr>
              <a:t> </a:t>
            </a:r>
            <a:r>
              <a:rPr lang="en-US" altLang="en-US" sz="2200" b="1" dirty="0">
                <a:solidFill>
                  <a:srgbClr val="006699"/>
                </a:solidFill>
                <a:latin typeface="Times New Roman" panose="02020603050405020304" pitchFamily="18" charset="0"/>
                <a:cs typeface="Times New Roman" panose="02020603050405020304" pitchFamily="18" charset="0"/>
              </a:rPr>
              <a:t>good performance </a:t>
            </a:r>
          </a:p>
          <a:p>
            <a:pPr lvl="1" algn="just"/>
            <a:r>
              <a:rPr lang="en-US" altLang="en-US" sz="1800" dirty="0">
                <a:latin typeface="Times New Roman" panose="02020603050405020304" pitchFamily="18" charset="0"/>
                <a:cs typeface="Times New Roman" panose="02020603050405020304" pitchFamily="18" charset="0"/>
              </a:rPr>
              <a:t>Don</a:t>
            </a:r>
            <a:r>
              <a:rPr lang="ja-JP" altLang="en-US" sz="1800" dirty="0">
                <a:latin typeface="Times New Roman" panose="02020603050405020304" pitchFamily="18" charset="0"/>
                <a:cs typeface="Times New Roman" panose="02020603050405020304" pitchFamily="18" charset="0"/>
              </a:rPr>
              <a:t>’</a:t>
            </a:r>
            <a:r>
              <a:rPr lang="en-US" altLang="ja-JP" sz="1800" dirty="0">
                <a:latin typeface="Times New Roman" panose="02020603050405020304" pitchFamily="18" charset="0"/>
                <a:cs typeface="Times New Roman" panose="02020603050405020304" pitchFamily="18" charset="0"/>
              </a:rPr>
              <a:t>t care about </a:t>
            </a:r>
            <a:r>
              <a:rPr lang="en-US" altLang="ja-JP" sz="1800" b="1" dirty="0">
                <a:solidFill>
                  <a:srgbClr val="006699"/>
                </a:solidFill>
                <a:latin typeface="Times New Roman" panose="02020603050405020304" pitchFamily="18" charset="0"/>
                <a:cs typeface="Times New Roman" panose="02020603050405020304" pitchFamily="18" charset="0"/>
              </a:rPr>
              <a:t>resource utilization</a:t>
            </a:r>
          </a:p>
          <a:p>
            <a:pPr algn="just"/>
            <a:r>
              <a:rPr lang="en-US" altLang="en-US" sz="2200" dirty="0">
                <a:latin typeface="Times New Roman" panose="02020603050405020304" pitchFamily="18" charset="0"/>
                <a:cs typeface="Times New Roman" panose="02020603050405020304" pitchFamily="18" charset="0"/>
              </a:rPr>
              <a:t>But shared computer such as </a:t>
            </a:r>
            <a:r>
              <a:rPr lang="en-US" altLang="en-US" sz="2200" b="1" dirty="0">
                <a:solidFill>
                  <a:srgbClr val="006699"/>
                </a:solidFill>
                <a:latin typeface="Times New Roman" panose="02020603050405020304" pitchFamily="18" charset="0"/>
                <a:cs typeface="Times New Roman" panose="02020603050405020304" pitchFamily="18" charset="0"/>
              </a:rPr>
              <a:t>mainframe</a:t>
            </a:r>
            <a:r>
              <a:rPr lang="en-US" altLang="en-US" sz="2200" dirty="0">
                <a:latin typeface="Times New Roman" panose="02020603050405020304" pitchFamily="18" charset="0"/>
                <a:cs typeface="Times New Roman" panose="02020603050405020304" pitchFamily="18" charset="0"/>
              </a:rPr>
              <a:t> or </a:t>
            </a:r>
            <a:r>
              <a:rPr lang="en-US" altLang="en-US" sz="2200" b="1" dirty="0">
                <a:solidFill>
                  <a:srgbClr val="006699"/>
                </a:solidFill>
                <a:latin typeface="Times New Roman" panose="02020603050405020304" pitchFamily="18" charset="0"/>
                <a:cs typeface="Times New Roman" panose="02020603050405020304" pitchFamily="18" charset="0"/>
              </a:rPr>
              <a:t>minicomputer</a:t>
            </a:r>
            <a:r>
              <a:rPr lang="en-US" altLang="en-US" sz="2200" dirty="0">
                <a:latin typeface="Times New Roman" panose="02020603050405020304" pitchFamily="18" charset="0"/>
                <a:cs typeface="Times New Roman" panose="02020603050405020304" pitchFamily="18" charset="0"/>
              </a:rPr>
              <a:t> must keep all users happy</a:t>
            </a:r>
          </a:p>
          <a:p>
            <a:pPr lvl="1" algn="just"/>
            <a:r>
              <a:rPr lang="en-US" altLang="en-US" sz="1800" dirty="0">
                <a:latin typeface="Times New Roman" panose="02020603050405020304" pitchFamily="18" charset="0"/>
                <a:cs typeface="Times New Roman" panose="02020603050405020304" pitchFamily="18" charset="0"/>
              </a:rPr>
              <a:t>Operating system is a </a:t>
            </a:r>
            <a:r>
              <a:rPr lang="en-US" altLang="en-US" sz="1800" b="1" dirty="0">
                <a:solidFill>
                  <a:srgbClr val="006699"/>
                </a:solidFill>
                <a:latin typeface="Times New Roman" panose="02020603050405020304" pitchFamily="18" charset="0"/>
                <a:cs typeface="Times New Roman" panose="02020603050405020304" pitchFamily="18" charset="0"/>
              </a:rPr>
              <a:t>resource allocator </a:t>
            </a:r>
            <a:r>
              <a:rPr lang="en-US" altLang="en-US" sz="1800" dirty="0">
                <a:latin typeface="Times New Roman" panose="02020603050405020304" pitchFamily="18" charset="0"/>
                <a:cs typeface="Times New Roman" panose="02020603050405020304" pitchFamily="18" charset="0"/>
              </a:rPr>
              <a:t>and </a:t>
            </a:r>
            <a:r>
              <a:rPr lang="en-US" altLang="en-US" sz="1800" b="1" dirty="0">
                <a:solidFill>
                  <a:srgbClr val="006699"/>
                </a:solidFill>
                <a:latin typeface="Times New Roman" panose="02020603050405020304" pitchFamily="18" charset="0"/>
                <a:cs typeface="Times New Roman" panose="02020603050405020304" pitchFamily="18" charset="0"/>
              </a:rPr>
              <a:t>control program </a:t>
            </a:r>
            <a:r>
              <a:rPr lang="en-US" altLang="en-US" sz="1800" dirty="0">
                <a:latin typeface="Times New Roman" panose="02020603050405020304" pitchFamily="18" charset="0"/>
                <a:cs typeface="Times New Roman" panose="02020603050405020304" pitchFamily="18" charset="0"/>
              </a:rPr>
              <a:t>making efficient use of HW and managing execution of user programs</a:t>
            </a:r>
          </a:p>
          <a:p>
            <a:pPr algn="just"/>
            <a:r>
              <a:rPr lang="en-US" altLang="en-US" sz="2200" dirty="0">
                <a:latin typeface="Times New Roman" panose="02020603050405020304" pitchFamily="18" charset="0"/>
                <a:cs typeface="Times New Roman" panose="02020603050405020304" pitchFamily="18" charset="0"/>
              </a:rPr>
              <a:t>Users of </a:t>
            </a:r>
            <a:r>
              <a:rPr lang="en-US" altLang="en-US" sz="2200" dirty="0" smtClean="0">
                <a:latin typeface="Times New Roman" panose="02020603050405020304" pitchFamily="18" charset="0"/>
                <a:cs typeface="Times New Roman" panose="02020603050405020304" pitchFamily="18" charset="0"/>
              </a:rPr>
              <a:t>dedicated </a:t>
            </a:r>
            <a:r>
              <a:rPr lang="en-US" altLang="en-US" sz="2200" dirty="0">
                <a:latin typeface="Times New Roman" panose="02020603050405020304" pitchFamily="18" charset="0"/>
                <a:cs typeface="Times New Roman" panose="02020603050405020304" pitchFamily="18" charset="0"/>
              </a:rPr>
              <a:t>systems such as </a:t>
            </a:r>
            <a:r>
              <a:rPr lang="en-US" altLang="en-US" sz="2200" b="1" dirty="0">
                <a:solidFill>
                  <a:srgbClr val="006699"/>
                </a:solidFill>
                <a:latin typeface="Times New Roman" panose="02020603050405020304" pitchFamily="18" charset="0"/>
                <a:cs typeface="Times New Roman" panose="02020603050405020304" pitchFamily="18" charset="0"/>
              </a:rPr>
              <a:t>workstations</a:t>
            </a:r>
            <a:r>
              <a:rPr lang="en-US" altLang="en-US" sz="2200" dirty="0">
                <a:latin typeface="Times New Roman" panose="02020603050405020304" pitchFamily="18" charset="0"/>
                <a:cs typeface="Times New Roman" panose="02020603050405020304" pitchFamily="18" charset="0"/>
              </a:rPr>
              <a:t> have dedicated resources but frequently use shared resources from </a:t>
            </a:r>
            <a:r>
              <a:rPr lang="en-US" altLang="en-US" sz="2200" b="1" dirty="0">
                <a:solidFill>
                  <a:srgbClr val="006699"/>
                </a:solidFill>
                <a:latin typeface="Times New Roman" panose="02020603050405020304" pitchFamily="18" charset="0"/>
                <a:cs typeface="Times New Roman" panose="02020603050405020304" pitchFamily="18" charset="0"/>
              </a:rPr>
              <a:t>servers</a:t>
            </a:r>
          </a:p>
          <a:p>
            <a:pPr algn="just"/>
            <a:r>
              <a:rPr lang="en-US" altLang="en-US" sz="2200" dirty="0">
                <a:solidFill>
                  <a:srgbClr val="000000"/>
                </a:solidFill>
                <a:latin typeface="Times New Roman" panose="02020603050405020304" pitchFamily="18" charset="0"/>
                <a:cs typeface="Times New Roman" panose="02020603050405020304" pitchFamily="18" charset="0"/>
              </a:rPr>
              <a:t>Mobile devices like smartphones and </a:t>
            </a:r>
            <a:r>
              <a:rPr lang="en-US" altLang="en-US" sz="2200" dirty="0" smtClean="0">
                <a:solidFill>
                  <a:srgbClr val="000000"/>
                </a:solidFill>
                <a:latin typeface="Times New Roman" panose="02020603050405020304" pitchFamily="18" charset="0"/>
                <a:cs typeface="Times New Roman" panose="02020603050405020304" pitchFamily="18" charset="0"/>
              </a:rPr>
              <a:t>tablets </a:t>
            </a:r>
            <a:r>
              <a:rPr lang="en-US" altLang="en-US" sz="2200" dirty="0">
                <a:solidFill>
                  <a:srgbClr val="000000"/>
                </a:solidFill>
                <a:latin typeface="Times New Roman" panose="02020603050405020304" pitchFamily="18" charset="0"/>
                <a:cs typeface="Times New Roman" panose="02020603050405020304" pitchFamily="18" charset="0"/>
              </a:rPr>
              <a:t>are resource poor,  optimized for usability and battery life</a:t>
            </a:r>
          </a:p>
          <a:p>
            <a:pPr lvl="1" algn="just"/>
            <a:r>
              <a:rPr lang="en-US" altLang="en-US" sz="1800" dirty="0">
                <a:solidFill>
                  <a:srgbClr val="000000"/>
                </a:solidFill>
                <a:latin typeface="Times New Roman" panose="02020603050405020304" pitchFamily="18" charset="0"/>
                <a:cs typeface="Times New Roman" panose="02020603050405020304" pitchFamily="18" charset="0"/>
              </a:rPr>
              <a:t>Mobile user interfaces such as touch screens, voice recognition</a:t>
            </a:r>
          </a:p>
          <a:p>
            <a:pPr algn="just"/>
            <a:r>
              <a:rPr lang="en-US" altLang="en-US" sz="2200" dirty="0">
                <a:solidFill>
                  <a:srgbClr val="000000"/>
                </a:solidFill>
                <a:latin typeface="Times New Roman" panose="02020603050405020304" pitchFamily="18" charset="0"/>
                <a:cs typeface="Times New Roman" panose="02020603050405020304" pitchFamily="18" charset="0"/>
              </a:rPr>
              <a:t>Some computers have little or no user interface, such as embedded computers in devices and automobiles</a:t>
            </a:r>
          </a:p>
          <a:p>
            <a:pPr lvl="1" algn="just"/>
            <a:r>
              <a:rPr lang="en-US" altLang="en-US" sz="1800" dirty="0">
                <a:solidFill>
                  <a:srgbClr val="000000"/>
                </a:solidFill>
                <a:latin typeface="Times New Roman" panose="02020603050405020304" pitchFamily="18" charset="0"/>
                <a:cs typeface="Times New Roman" panose="02020603050405020304" pitchFamily="18" charset="0"/>
              </a:rPr>
              <a:t>Run primarily without user intervention</a:t>
            </a:r>
          </a:p>
        </p:txBody>
      </p:sp>
      <p:sp>
        <p:nvSpPr>
          <p:cNvPr id="4" name="Google Shape;98;p2"/>
          <p:cNvSpPr txBox="1"/>
          <p:nvPr/>
        </p:nvSpPr>
        <p:spPr>
          <a:xfrm>
            <a:off x="6789420" y="5932594"/>
            <a:ext cx="1920240" cy="340783"/>
          </a:xfrm>
          <a:prstGeom prst="rect">
            <a:avLst/>
          </a:prstGeom>
          <a:noFill/>
          <a:ln>
            <a:noFill/>
          </a:ln>
        </p:spPr>
        <p:txBody>
          <a:bodyPr spcFirstLastPara="1" wrap="square" lIns="85330" tIns="42653" rIns="85330" bIns="42653" anchor="ctr" anchorCtr="0">
            <a:noAutofit/>
          </a:bodyPr>
          <a:lstStyle/>
          <a:p>
            <a:pPr algn="r">
              <a:buClr>
                <a:schemeClr val="dk1"/>
              </a:buClr>
              <a:buSzPts val="900"/>
            </a:pPr>
            <a:r>
              <a:rPr lang="en-US" sz="1307" dirty="0" smtClean="0">
                <a:solidFill>
                  <a:schemeClr val="dk1"/>
                </a:solidFill>
                <a:latin typeface="Times New Roman"/>
                <a:ea typeface="Times New Roman"/>
                <a:cs typeface="Times New Roman"/>
                <a:sym typeface="Times New Roman"/>
              </a:rPr>
              <a:t>13</a:t>
            </a:r>
            <a:endParaRPr sz="2240" dirty="0"/>
          </a:p>
        </p:txBody>
      </p:sp>
    </p:spTree>
    <p:extLst>
      <p:ext uri="{BB962C8B-B14F-4D97-AF65-F5344CB8AC3E}">
        <p14:creationId xmlns:p14="http://schemas.microsoft.com/office/powerpoint/2010/main" xmlns="" val="12835158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 xmlns:a16="http://schemas.microsoft.com/office/drawing/2014/main" id="{4ED09A12-D842-4736-945B-046894987E3B}"/>
              </a:ext>
            </a:extLst>
          </p:cNvPr>
          <p:cNvSpPr>
            <a:spLocks noGrp="1" noChangeArrowheads="1"/>
          </p:cNvSpPr>
          <p:nvPr>
            <p:ph type="title"/>
          </p:nvPr>
        </p:nvSpPr>
        <p:spPr>
          <a:prstGeom prst="rect">
            <a:avLst/>
          </a:prstGeom>
        </p:spPr>
        <p:txBody>
          <a:bodyPr/>
          <a:lstStyle/>
          <a:p>
            <a:pPr eaLnBrk="1" hangingPunct="1"/>
            <a:r>
              <a:rPr lang="en-US" altLang="en-US" dirty="0"/>
              <a:t>Operating Sy</a:t>
            </a:r>
            <a:r>
              <a:rPr kumimoji="1" lang="en-US" altLang="en-US" dirty="0"/>
              <a:t>st</a:t>
            </a:r>
            <a:r>
              <a:rPr lang="en-US" altLang="en-US" dirty="0"/>
              <a:t>em Definition</a:t>
            </a:r>
          </a:p>
        </p:txBody>
      </p:sp>
      <p:sp>
        <p:nvSpPr>
          <p:cNvPr id="18435" name="Rectangle 3">
            <a:extLst>
              <a:ext uri="{FF2B5EF4-FFF2-40B4-BE49-F238E27FC236}">
                <a16:creationId xmlns="" xmlns:a16="http://schemas.microsoft.com/office/drawing/2014/main" id="{7BF6D041-5778-4E18-B7CE-FFE8B9C424AE}"/>
              </a:ext>
            </a:extLst>
          </p:cNvPr>
          <p:cNvSpPr>
            <a:spLocks noGrp="1" noChangeArrowheads="1"/>
          </p:cNvSpPr>
          <p:nvPr>
            <p:ph idx="1"/>
          </p:nvPr>
        </p:nvSpPr>
        <p:spPr>
          <a:xfrm>
            <a:off x="859326" y="1035239"/>
            <a:ext cx="8848579" cy="4096680"/>
          </a:xfrm>
          <a:prstGeom prst="rect">
            <a:avLst/>
          </a:prstGeom>
        </p:spPr>
        <p:txBody>
          <a:bodyPr/>
          <a:lstStyle/>
          <a:p>
            <a:r>
              <a:rPr lang="ja-JP" altLang="en-US" sz="2240" smtClean="0"/>
              <a:t>“</a:t>
            </a:r>
            <a:r>
              <a:rPr lang="en-US" altLang="ja-JP" sz="2240" dirty="0"/>
              <a:t>The one program running at all times on the computer</a:t>
            </a:r>
            <a:r>
              <a:rPr lang="ja-JP" altLang="en-US" sz="2240" dirty="0"/>
              <a:t>”</a:t>
            </a:r>
            <a:r>
              <a:rPr lang="en-US" altLang="ja-JP" sz="2240" dirty="0"/>
              <a:t> is the </a:t>
            </a:r>
            <a:r>
              <a:rPr lang="en-US" altLang="ja-JP" sz="2240" b="1" dirty="0">
                <a:solidFill>
                  <a:srgbClr val="006699"/>
                </a:solidFill>
                <a:latin typeface="+mj-lt"/>
              </a:rPr>
              <a:t>kernel, </a:t>
            </a:r>
            <a:r>
              <a:rPr lang="en-US" altLang="ja-JP" sz="2240" dirty="0"/>
              <a:t>part of the operating system</a:t>
            </a:r>
          </a:p>
          <a:p>
            <a:r>
              <a:rPr lang="en-US" altLang="ja-JP" sz="2240" dirty="0"/>
              <a:t>Everything else is either</a:t>
            </a:r>
          </a:p>
          <a:p>
            <a:pPr lvl="1"/>
            <a:r>
              <a:rPr lang="en-US" altLang="ja-JP" sz="2240" dirty="0"/>
              <a:t>A </a:t>
            </a:r>
            <a:r>
              <a:rPr lang="en-US" altLang="ja-JP" sz="2240" b="1" i="1" dirty="0">
                <a:solidFill>
                  <a:srgbClr val="006699"/>
                </a:solidFill>
                <a:latin typeface="+mj-lt"/>
              </a:rPr>
              <a:t>system program</a:t>
            </a:r>
            <a:r>
              <a:rPr lang="en-US" altLang="ja-JP" sz="2240" b="1" dirty="0">
                <a:solidFill>
                  <a:srgbClr val="3366FF"/>
                </a:solidFill>
              </a:rPr>
              <a:t> </a:t>
            </a:r>
            <a:r>
              <a:rPr lang="en-US" altLang="ja-JP" sz="2240" dirty="0"/>
              <a:t>(ships with the operating system, but not part of the kernel) , or</a:t>
            </a:r>
          </a:p>
          <a:p>
            <a:pPr lvl="1"/>
            <a:r>
              <a:rPr lang="en-US" altLang="ja-JP" sz="2240" dirty="0"/>
              <a:t>An </a:t>
            </a:r>
            <a:r>
              <a:rPr lang="en-US" altLang="ja-JP" sz="2240" b="1" i="1" dirty="0">
                <a:solidFill>
                  <a:srgbClr val="006699"/>
                </a:solidFill>
                <a:latin typeface="+mj-lt"/>
              </a:rPr>
              <a:t>application program</a:t>
            </a:r>
            <a:r>
              <a:rPr lang="en-US" altLang="ja-JP" sz="2240" dirty="0"/>
              <a:t>, all programs not associated with the operating system</a:t>
            </a:r>
          </a:p>
          <a:p>
            <a:r>
              <a:rPr lang="en-US" altLang="en-US" sz="2240" dirty="0"/>
              <a:t>Today’s OSes for general purpose and mobile computing also include </a:t>
            </a:r>
            <a:r>
              <a:rPr lang="en-US" altLang="en-US" sz="2240" b="1" i="1" dirty="0">
                <a:solidFill>
                  <a:srgbClr val="006699"/>
                </a:solidFill>
                <a:latin typeface="+mj-lt"/>
              </a:rPr>
              <a:t>middleware</a:t>
            </a:r>
            <a:r>
              <a:rPr lang="en-US" altLang="en-US" sz="2240" dirty="0"/>
              <a:t> – a set of software frameworks that provide </a:t>
            </a:r>
            <a:r>
              <a:rPr lang="en-US" altLang="en-US" sz="2240" dirty="0" smtClean="0"/>
              <a:t>additional </a:t>
            </a:r>
            <a:r>
              <a:rPr lang="en-US" altLang="en-US" sz="2240" dirty="0"/>
              <a:t>services to application developers such as databases, multimedia, graphics </a:t>
            </a:r>
          </a:p>
        </p:txBody>
      </p:sp>
      <p:sp>
        <p:nvSpPr>
          <p:cNvPr id="4" name="Google Shape;98;p2"/>
          <p:cNvSpPr txBox="1"/>
          <p:nvPr/>
        </p:nvSpPr>
        <p:spPr>
          <a:xfrm>
            <a:off x="6789420" y="5932594"/>
            <a:ext cx="1920240" cy="340783"/>
          </a:xfrm>
          <a:prstGeom prst="rect">
            <a:avLst/>
          </a:prstGeom>
          <a:noFill/>
          <a:ln>
            <a:noFill/>
          </a:ln>
        </p:spPr>
        <p:txBody>
          <a:bodyPr spcFirstLastPara="1" wrap="square" lIns="85330" tIns="42653" rIns="85330" bIns="42653" anchor="ctr" anchorCtr="0">
            <a:noAutofit/>
          </a:bodyPr>
          <a:lstStyle/>
          <a:p>
            <a:pPr algn="r">
              <a:buClr>
                <a:schemeClr val="dk1"/>
              </a:buClr>
              <a:buSzPts val="900"/>
            </a:pPr>
            <a:r>
              <a:rPr lang="en-US" sz="1307" dirty="0" smtClean="0">
                <a:solidFill>
                  <a:schemeClr val="dk1"/>
                </a:solidFill>
                <a:latin typeface="Times New Roman"/>
                <a:ea typeface="Times New Roman"/>
                <a:cs typeface="Times New Roman"/>
                <a:sym typeface="Times New Roman"/>
              </a:rPr>
              <a:t>14</a:t>
            </a:r>
            <a:endParaRPr sz="2240" dirty="0"/>
          </a:p>
        </p:txBody>
      </p:sp>
    </p:spTree>
    <p:extLst>
      <p:ext uri="{BB962C8B-B14F-4D97-AF65-F5344CB8AC3E}">
        <p14:creationId xmlns:p14="http://schemas.microsoft.com/office/powerpoint/2010/main" xmlns="" val="26565533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84909"/>
            <a:ext cx="8534400" cy="711200"/>
          </a:xfrm>
        </p:spPr>
        <p:txBody>
          <a:bodyPr/>
          <a:lstStyle/>
          <a:p>
            <a:r>
              <a:rPr lang="en-US" dirty="0" smtClean="0"/>
              <a:t>Unit I</a:t>
            </a:r>
            <a:endParaRPr lang="en-US" dirty="0"/>
          </a:p>
        </p:txBody>
      </p:sp>
      <p:sp>
        <p:nvSpPr>
          <p:cNvPr id="3" name="Content Placeholder 2"/>
          <p:cNvSpPr>
            <a:spLocks noGrp="1"/>
          </p:cNvSpPr>
          <p:nvPr>
            <p:ph idx="1"/>
          </p:nvPr>
        </p:nvSpPr>
        <p:spPr/>
        <p:txBody>
          <a:bodyPr anchor="ctr"/>
          <a:lstStyle/>
          <a:p>
            <a:pPr algn="just"/>
            <a:r>
              <a:rPr lang="en-US" sz="3200" b="1" dirty="0"/>
              <a:t>Operating Systems Overview:: </a:t>
            </a:r>
            <a:r>
              <a:rPr lang="en-US" sz="2800" dirty="0"/>
              <a:t>Introduction – </a:t>
            </a:r>
            <a:r>
              <a:rPr lang="en-US" sz="2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Computer System Organization </a:t>
            </a:r>
            <a:r>
              <a:rPr lang="en-US" sz="2800" dirty="0"/>
              <a:t>– Computer System Architecture – Operations – Resource Management – Security and Protection – Virtualization – Computing Environments. Operating Systems Structures: Services – User and OS Interface – System Calls – Linkers and Loaders – Operating system Structure – Building and Booting OS.</a:t>
            </a:r>
          </a:p>
        </p:txBody>
      </p:sp>
      <p:sp>
        <p:nvSpPr>
          <p:cNvPr id="5" name="Google Shape;98;p2"/>
          <p:cNvSpPr txBox="1"/>
          <p:nvPr/>
        </p:nvSpPr>
        <p:spPr>
          <a:xfrm>
            <a:off x="6789420" y="5932594"/>
            <a:ext cx="1920240" cy="340783"/>
          </a:xfrm>
          <a:prstGeom prst="rect">
            <a:avLst/>
          </a:prstGeom>
          <a:noFill/>
          <a:ln>
            <a:noFill/>
          </a:ln>
        </p:spPr>
        <p:txBody>
          <a:bodyPr spcFirstLastPara="1" wrap="square" lIns="85330" tIns="42653" rIns="85330" bIns="42653" anchor="ctr" anchorCtr="0">
            <a:noAutofit/>
          </a:bodyPr>
          <a:lstStyle/>
          <a:p>
            <a:pPr algn="r">
              <a:buClr>
                <a:schemeClr val="dk1"/>
              </a:buClr>
              <a:buSzPts val="900"/>
            </a:pPr>
            <a:r>
              <a:rPr lang="en-US" sz="1307" dirty="0" smtClean="0">
                <a:solidFill>
                  <a:schemeClr val="dk1"/>
                </a:solidFill>
                <a:latin typeface="Times New Roman"/>
                <a:ea typeface="Times New Roman"/>
                <a:cs typeface="Times New Roman"/>
                <a:sym typeface="Times New Roman"/>
              </a:rPr>
              <a:t>15</a:t>
            </a:r>
            <a:endParaRPr sz="2240" dirty="0"/>
          </a:p>
        </p:txBody>
      </p:sp>
    </p:spTree>
    <p:extLst>
      <p:ext uri="{BB962C8B-B14F-4D97-AF65-F5344CB8AC3E}">
        <p14:creationId xmlns:p14="http://schemas.microsoft.com/office/powerpoint/2010/main" xmlns="" val="40182567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 xmlns:a16="http://schemas.microsoft.com/office/drawing/2014/main" id="{E0E04BB2-CAE4-47E7-A8ED-B827B1313F1C}"/>
              </a:ext>
            </a:extLst>
          </p:cNvPr>
          <p:cNvSpPr>
            <a:spLocks noGrp="1" noChangeArrowheads="1"/>
          </p:cNvSpPr>
          <p:nvPr>
            <p:ph type="title"/>
          </p:nvPr>
        </p:nvSpPr>
        <p:spPr>
          <a:prstGeom prst="rect">
            <a:avLst/>
          </a:prstGeom>
        </p:spPr>
        <p:txBody>
          <a:bodyPr/>
          <a:lstStyle/>
          <a:p>
            <a:pPr eaLnBrk="1" hangingPunct="1"/>
            <a:r>
              <a:rPr lang="en-US" altLang="en-US"/>
              <a:t>Computer System Organization</a:t>
            </a:r>
          </a:p>
        </p:txBody>
      </p:sp>
      <p:sp>
        <p:nvSpPr>
          <p:cNvPr id="20483" name="Rectangle 3">
            <a:extLst>
              <a:ext uri="{FF2B5EF4-FFF2-40B4-BE49-F238E27FC236}">
                <a16:creationId xmlns="" xmlns:a16="http://schemas.microsoft.com/office/drawing/2014/main" id="{F3E9582F-73D2-4BB5-8C85-155733606EC2}"/>
              </a:ext>
            </a:extLst>
          </p:cNvPr>
          <p:cNvSpPr>
            <a:spLocks noGrp="1" noChangeArrowheads="1"/>
          </p:cNvSpPr>
          <p:nvPr>
            <p:ph idx="1"/>
          </p:nvPr>
        </p:nvSpPr>
        <p:spPr>
          <a:prstGeom prst="rect">
            <a:avLst/>
          </a:prstGeom>
        </p:spPr>
        <p:txBody>
          <a:bodyPr/>
          <a:lstStyle/>
          <a:p>
            <a:r>
              <a:rPr lang="en-US" altLang="en-US" sz="2400" dirty="0"/>
              <a:t>Computer-system operation</a:t>
            </a:r>
          </a:p>
          <a:p>
            <a:pPr lvl="1"/>
            <a:r>
              <a:rPr lang="en-US" altLang="en-US" sz="2400" dirty="0"/>
              <a:t>One or more CPUs, device controllers connect through common </a:t>
            </a:r>
            <a:r>
              <a:rPr lang="en-US" altLang="en-US" sz="2400" b="1" dirty="0">
                <a:solidFill>
                  <a:srgbClr val="006699"/>
                </a:solidFill>
                <a:latin typeface="+mj-lt"/>
              </a:rPr>
              <a:t>bus</a:t>
            </a:r>
            <a:r>
              <a:rPr lang="en-US" altLang="en-US" sz="2400" dirty="0"/>
              <a:t> providing access to shared memory</a:t>
            </a:r>
          </a:p>
          <a:p>
            <a:pPr lvl="1"/>
            <a:r>
              <a:rPr lang="en-US" altLang="en-US" sz="2400" dirty="0"/>
              <a:t>Concurrent execution of CPUs and devices competing for memory cycles</a:t>
            </a:r>
          </a:p>
          <a:p>
            <a:pPr lvl="1"/>
            <a:endParaRPr lang="en-US" altLang="en-US" sz="2036" dirty="0"/>
          </a:p>
        </p:txBody>
      </p:sp>
      <p:pic>
        <p:nvPicPr>
          <p:cNvPr id="20484" name="Picture 2">
            <a:extLst>
              <a:ext uri="{FF2B5EF4-FFF2-40B4-BE49-F238E27FC236}">
                <a16:creationId xmlns="" xmlns:a16="http://schemas.microsoft.com/office/drawing/2014/main" id="{D0CB787C-9399-460E-B386-5CC6E6714A8C}"/>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786909" y="3457713"/>
            <a:ext cx="7908079" cy="23803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048677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idx="4294967295"/>
          </p:nvPr>
        </p:nvSpPr>
        <p:spPr>
          <a:xfrm>
            <a:off x="1943686" y="156325"/>
            <a:ext cx="7680960" cy="537845"/>
          </a:xfrm>
        </p:spPr>
        <p:txBody>
          <a:bodyPr/>
          <a:lstStyle/>
          <a:p>
            <a:pPr algn="ctr"/>
            <a:r>
              <a:rPr lang="en-US" altLang="en-US" dirty="0" smtClean="0"/>
              <a:t>Computer-System Operation</a:t>
            </a:r>
          </a:p>
        </p:txBody>
      </p:sp>
      <p:sp>
        <p:nvSpPr>
          <p:cNvPr id="17411" name="Rectangle 3"/>
          <p:cNvSpPr>
            <a:spLocks noGrp="1" noChangeArrowheads="1"/>
          </p:cNvSpPr>
          <p:nvPr>
            <p:ph type="body" idx="4294967295"/>
          </p:nvPr>
        </p:nvSpPr>
        <p:spPr bwMode="auto">
          <a:xfrm>
            <a:off x="1144171" y="813632"/>
            <a:ext cx="8759483" cy="4228677"/>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z="2400" dirty="0"/>
              <a:t>I/O devices and the CPU can execute concurrently</a:t>
            </a:r>
            <a:endParaRPr lang="en-US" altLang="en-US" sz="1000" dirty="0"/>
          </a:p>
          <a:p>
            <a:r>
              <a:rPr lang="en-US" altLang="en-US" sz="2400" dirty="0"/>
              <a:t>Each device controller is in charge of a particular device type</a:t>
            </a:r>
            <a:endParaRPr lang="en-US" altLang="en-US" sz="1000" dirty="0"/>
          </a:p>
          <a:p>
            <a:r>
              <a:rPr lang="en-US" altLang="en-US" sz="2400" dirty="0"/>
              <a:t>Each device controller has a local buffer</a:t>
            </a:r>
          </a:p>
          <a:p>
            <a:r>
              <a:rPr lang="en-US" sz="2400" dirty="0"/>
              <a:t>operating systems have a </a:t>
            </a:r>
            <a:r>
              <a:rPr lang="en-US" sz="2400" b="1" dirty="0"/>
              <a:t>device driver </a:t>
            </a:r>
            <a:r>
              <a:rPr lang="en-US" sz="2400" dirty="0"/>
              <a:t>for each device controller</a:t>
            </a:r>
            <a:r>
              <a:rPr lang="en-US" sz="2400" dirty="0" smtClean="0"/>
              <a:t>.</a:t>
            </a:r>
          </a:p>
          <a:p>
            <a:r>
              <a:rPr lang="en-US" altLang="en-US" sz="2400" dirty="0" smtClean="0"/>
              <a:t>CPU </a:t>
            </a:r>
            <a:r>
              <a:rPr lang="en-US" altLang="en-US" sz="2400" dirty="0"/>
              <a:t>moves data from/to main memory to/from local </a:t>
            </a:r>
            <a:r>
              <a:rPr lang="en-US" altLang="en-US" sz="2400" dirty="0" smtClean="0"/>
              <a:t>buffers</a:t>
            </a:r>
          </a:p>
          <a:p>
            <a:r>
              <a:rPr lang="en-US" sz="2400" dirty="0"/>
              <a:t>To ensure orderly access to the shared memory, a memory controller synchronizes access to the memory</a:t>
            </a:r>
            <a:r>
              <a:rPr lang="en-US" sz="1000" dirty="0"/>
              <a:t>.</a:t>
            </a:r>
            <a:endParaRPr lang="en-US" altLang="en-US" sz="1000" dirty="0"/>
          </a:p>
          <a:p>
            <a:r>
              <a:rPr lang="en-US" altLang="en-US" sz="2400" smtClean="0"/>
              <a:t>Device </a:t>
            </a:r>
            <a:r>
              <a:rPr lang="en-US" altLang="en-US" sz="2400" dirty="0"/>
              <a:t>controller informs CPU that it has finished its operation by causing an </a:t>
            </a:r>
            <a:r>
              <a:rPr lang="en-US" altLang="en-US" sz="2400" b="1" dirty="0">
                <a:solidFill>
                  <a:srgbClr val="3366FF"/>
                </a:solidFill>
              </a:rPr>
              <a:t>interrupt</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 xmlns:a16="http://schemas.microsoft.com/office/drawing/2014/main" id="{841A5330-A3BD-455B-BFA0-989239098C16}"/>
              </a:ext>
            </a:extLst>
          </p:cNvPr>
          <p:cNvSpPr>
            <a:spLocks noGrp="1" noChangeArrowheads="1"/>
          </p:cNvSpPr>
          <p:nvPr>
            <p:ph type="title"/>
          </p:nvPr>
        </p:nvSpPr>
        <p:spPr>
          <a:xfrm>
            <a:off x="1005840" y="-167748"/>
            <a:ext cx="9052560" cy="1066800"/>
          </a:xfrm>
          <a:prstGeom prst="rect">
            <a:avLst/>
          </a:prstGeom>
        </p:spPr>
        <p:txBody>
          <a:bodyPr/>
          <a:lstStyle/>
          <a:p>
            <a:pPr eaLnBrk="1" hangingPunct="1"/>
            <a:r>
              <a:rPr lang="en-US" altLang="en-US" dirty="0"/>
              <a:t>Common Functions of Interrupts</a:t>
            </a:r>
          </a:p>
        </p:txBody>
      </p:sp>
      <p:sp>
        <p:nvSpPr>
          <p:cNvPr id="24579" name="Rectangle 3">
            <a:extLst>
              <a:ext uri="{FF2B5EF4-FFF2-40B4-BE49-F238E27FC236}">
                <a16:creationId xmlns="" xmlns:a16="http://schemas.microsoft.com/office/drawing/2014/main" id="{0A1B0CF6-F08B-4A61-B0A6-715F5ED6B8EC}"/>
              </a:ext>
            </a:extLst>
          </p:cNvPr>
          <p:cNvSpPr>
            <a:spLocks noGrp="1" noChangeArrowheads="1"/>
          </p:cNvSpPr>
          <p:nvPr>
            <p:ph idx="1"/>
          </p:nvPr>
        </p:nvSpPr>
        <p:spPr>
          <a:xfrm>
            <a:off x="1279236" y="1260766"/>
            <a:ext cx="8276243" cy="4183431"/>
          </a:xfrm>
          <a:prstGeom prst="rect">
            <a:avLst/>
          </a:prstGeom>
        </p:spPr>
        <p:txBody>
          <a:bodyPr/>
          <a:lstStyle/>
          <a:p>
            <a:r>
              <a:rPr lang="en-US" altLang="en-US" sz="2800" dirty="0"/>
              <a:t>Interrupt transfers control to the interrupt service routine generally, through the </a:t>
            </a:r>
            <a:r>
              <a:rPr lang="en-US" altLang="en-US" sz="2800" b="1" dirty="0">
                <a:solidFill>
                  <a:srgbClr val="006699"/>
                </a:solidFill>
                <a:latin typeface="+mj-lt"/>
              </a:rPr>
              <a:t>interrupt vector</a:t>
            </a:r>
            <a:r>
              <a:rPr lang="en-US" altLang="en-US" sz="2800" dirty="0"/>
              <a:t>, which contains the addresses of all the service routines</a:t>
            </a:r>
            <a:endParaRPr lang="en-US" altLang="en-US" sz="1000" dirty="0"/>
          </a:p>
          <a:p>
            <a:r>
              <a:rPr lang="en-US" altLang="en-US" sz="2800" dirty="0"/>
              <a:t>Interrupt architecture must save the address of the interrupted instruction</a:t>
            </a:r>
            <a:endParaRPr lang="en-US" altLang="en-US" sz="1000" i="1" dirty="0"/>
          </a:p>
          <a:p>
            <a:r>
              <a:rPr lang="en-US" altLang="en-US" sz="2800" dirty="0"/>
              <a:t>A </a:t>
            </a:r>
            <a:r>
              <a:rPr lang="en-US" altLang="en-US" sz="2800" b="1" dirty="0">
                <a:solidFill>
                  <a:srgbClr val="006699"/>
                </a:solidFill>
                <a:latin typeface="+mj-lt"/>
              </a:rPr>
              <a:t>trap</a:t>
            </a:r>
            <a:r>
              <a:rPr lang="en-US" altLang="en-US" sz="2800" dirty="0"/>
              <a:t> or </a:t>
            </a:r>
            <a:r>
              <a:rPr lang="en-US" altLang="en-US" sz="2800" b="1" dirty="0">
                <a:solidFill>
                  <a:srgbClr val="006699"/>
                </a:solidFill>
                <a:latin typeface="+mj-lt"/>
              </a:rPr>
              <a:t>exception </a:t>
            </a:r>
            <a:r>
              <a:rPr lang="en-US" altLang="en-US" sz="2800" dirty="0"/>
              <a:t>is a software-generated interrupt caused either by an error or a user request</a:t>
            </a:r>
            <a:endParaRPr lang="en-US" altLang="en-US" sz="1000" dirty="0"/>
          </a:p>
          <a:p>
            <a:r>
              <a:rPr lang="en-US" altLang="en-US" sz="2800" dirty="0"/>
              <a:t>An operating system is </a:t>
            </a:r>
            <a:r>
              <a:rPr lang="en-US" altLang="en-US" sz="2800" b="1" dirty="0">
                <a:solidFill>
                  <a:srgbClr val="006699"/>
                </a:solidFill>
                <a:latin typeface="+mj-lt"/>
              </a:rPr>
              <a:t>interrupt driven</a:t>
            </a:r>
          </a:p>
        </p:txBody>
      </p:sp>
    </p:spTree>
    <p:extLst>
      <p:ext uri="{BB962C8B-B14F-4D97-AF65-F5344CB8AC3E}">
        <p14:creationId xmlns:p14="http://schemas.microsoft.com/office/powerpoint/2010/main" xmlns="" val="19692969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 xmlns:a16="http://schemas.microsoft.com/office/drawing/2014/main" id="{7A8E0AFA-01CE-41D2-B83F-9F7243CE8C2D}"/>
              </a:ext>
            </a:extLst>
          </p:cNvPr>
          <p:cNvSpPr>
            <a:spLocks noGrp="1" noChangeArrowheads="1"/>
          </p:cNvSpPr>
          <p:nvPr>
            <p:ph type="title"/>
          </p:nvPr>
        </p:nvSpPr>
        <p:spPr>
          <a:prstGeom prst="rect">
            <a:avLst/>
          </a:prstGeom>
        </p:spPr>
        <p:txBody>
          <a:bodyPr/>
          <a:lstStyle/>
          <a:p>
            <a:pPr eaLnBrk="1" hangingPunct="1"/>
            <a:r>
              <a:rPr lang="en-US" altLang="en-US"/>
              <a:t>Interrupt Timeline</a:t>
            </a:r>
          </a:p>
        </p:txBody>
      </p:sp>
      <p:pic>
        <p:nvPicPr>
          <p:cNvPr id="5" name="Picture 2">
            <a:extLst>
              <a:ext uri="{FF2B5EF4-FFF2-40B4-BE49-F238E27FC236}">
                <a16:creationId xmlns="" xmlns:a16="http://schemas.microsoft.com/office/drawing/2014/main" id="{41B33145-E046-43DB-9C9B-4E671F3D1056}"/>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94098" y="1095698"/>
            <a:ext cx="9146168" cy="39686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142212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1188720" y="-104810"/>
            <a:ext cx="7680960" cy="1066800"/>
          </a:xfrm>
          <a:prstGeom prst="rect">
            <a:avLst/>
          </a:prstGeom>
          <a:noFill/>
          <a:ln>
            <a:noFill/>
          </a:ln>
        </p:spPr>
        <p:txBody>
          <a:bodyPr spcFirstLastPara="1" wrap="square" lIns="85330" tIns="42653" rIns="85330" bIns="42653" anchor="ctr" anchorCtr="0">
            <a:noAutofit/>
          </a:bodyPr>
          <a:lstStyle/>
          <a:p>
            <a:pPr>
              <a:lnSpc>
                <a:spcPct val="90000"/>
              </a:lnSpc>
              <a:buClr>
                <a:schemeClr val="dk1"/>
              </a:buClr>
              <a:buSzPts val="3300"/>
            </a:pPr>
            <a:r>
              <a:rPr lang="en-US" dirty="0">
                <a:solidFill>
                  <a:srgbClr val="0D1DB3"/>
                </a:solidFill>
                <a:latin typeface="Calibri"/>
                <a:ea typeface="Calibri"/>
                <a:cs typeface="Calibri"/>
                <a:sym typeface="Calibri"/>
              </a:rPr>
              <a:t>UNIT I</a:t>
            </a:r>
            <a:endParaRPr sz="5040" dirty="0">
              <a:solidFill>
                <a:srgbClr val="0D1DB3"/>
              </a:solidFill>
            </a:endParaRPr>
          </a:p>
        </p:txBody>
      </p:sp>
      <p:sp>
        <p:nvSpPr>
          <p:cNvPr id="98" name="Google Shape;98;p2"/>
          <p:cNvSpPr txBox="1"/>
          <p:nvPr/>
        </p:nvSpPr>
        <p:spPr>
          <a:xfrm>
            <a:off x="6789420" y="5932594"/>
            <a:ext cx="1920240" cy="340783"/>
          </a:xfrm>
          <a:prstGeom prst="rect">
            <a:avLst/>
          </a:prstGeom>
          <a:noFill/>
          <a:ln>
            <a:noFill/>
          </a:ln>
        </p:spPr>
        <p:txBody>
          <a:bodyPr spcFirstLastPara="1" wrap="square" lIns="85330" tIns="42653" rIns="85330" bIns="42653" anchor="ctr" anchorCtr="0">
            <a:noAutofit/>
          </a:bodyPr>
          <a:lstStyle/>
          <a:p>
            <a:pPr algn="r">
              <a:buClr>
                <a:schemeClr val="dk1"/>
              </a:buClr>
              <a:buSzPts val="900"/>
            </a:pPr>
            <a:fld id="{00000000-1234-1234-1234-123412341234}" type="slidenum">
              <a:rPr lang="en-US" sz="1307">
                <a:solidFill>
                  <a:schemeClr val="dk1"/>
                </a:solidFill>
                <a:latin typeface="Times New Roman"/>
                <a:ea typeface="Times New Roman"/>
                <a:cs typeface="Times New Roman"/>
                <a:sym typeface="Times New Roman"/>
              </a:rPr>
              <a:pPr algn="r">
                <a:buClr>
                  <a:schemeClr val="dk1"/>
                </a:buClr>
                <a:buSzPts val="900"/>
              </a:pPr>
              <a:t>2</a:t>
            </a:fld>
            <a:endParaRPr sz="2240" dirty="0"/>
          </a:p>
        </p:txBody>
      </p:sp>
      <p:sp>
        <p:nvSpPr>
          <p:cNvPr id="3" name="Text Placeholder 2"/>
          <p:cNvSpPr>
            <a:spLocks noGrp="1"/>
          </p:cNvSpPr>
          <p:nvPr>
            <p:ph type="body" idx="1"/>
          </p:nvPr>
        </p:nvSpPr>
        <p:spPr/>
        <p:txBody>
          <a:bodyPr/>
          <a:lstStyle/>
          <a:p>
            <a:endParaRPr lang="en-US"/>
          </a:p>
        </p:txBody>
      </p:sp>
      <p:sp>
        <p:nvSpPr>
          <p:cNvPr id="4" name="AutoShape 2" descr="Top 11 Quotes and Sayings about &quot;OPERATING SYSTEMS&quot; | inspiringquotes.us"/>
          <p:cNvSpPr>
            <a:spLocks noChangeAspect="1" noChangeArrowheads="1"/>
          </p:cNvSpPr>
          <p:nvPr/>
        </p:nvSpPr>
        <p:spPr bwMode="auto">
          <a:xfrm>
            <a:off x="907203" y="-134832"/>
            <a:ext cx="284480" cy="28448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85344" tIns="42672" rIns="85344" bIns="42672" numCol="1" anchor="t" anchorCtr="0" compatLnSpc="1">
            <a:prstTxWarp prst="textNoShape">
              <a:avLst/>
            </a:prstTxWarp>
          </a:bodyPr>
          <a:lstStyle/>
          <a:p>
            <a:endParaRPr lang="en-US" sz="1307"/>
          </a:p>
        </p:txBody>
      </p:sp>
      <p:pic>
        <p:nvPicPr>
          <p:cNvPr id="5" name="Picture 4"/>
          <p:cNvPicPr>
            <a:picLocks noChangeAspect="1"/>
          </p:cNvPicPr>
          <p:nvPr/>
        </p:nvPicPr>
        <p:blipFill>
          <a:blip r:embed="rId3"/>
          <a:stretch>
            <a:fillRect/>
          </a:stretch>
        </p:blipFill>
        <p:spPr>
          <a:xfrm>
            <a:off x="3169077" y="861767"/>
            <a:ext cx="3720247" cy="4791227"/>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idx="4294967295"/>
          </p:nvPr>
        </p:nvSpPr>
        <p:spPr>
          <a:xfrm>
            <a:off x="2042160" y="-88900"/>
            <a:ext cx="7254240" cy="788247"/>
          </a:xfrm>
        </p:spPr>
        <p:txBody>
          <a:bodyPr/>
          <a:lstStyle/>
          <a:p>
            <a:pPr algn="ctr"/>
            <a:r>
              <a:rPr lang="en-US" altLang="en-US" dirty="0" smtClean="0"/>
              <a:t>Interrupt Handling</a:t>
            </a:r>
          </a:p>
        </p:txBody>
      </p:sp>
      <p:sp>
        <p:nvSpPr>
          <p:cNvPr id="25603" name="Rectangle 3"/>
          <p:cNvSpPr>
            <a:spLocks noGrp="1" noChangeArrowheads="1"/>
          </p:cNvSpPr>
          <p:nvPr>
            <p:ph type="body" idx="4294967295"/>
          </p:nvPr>
        </p:nvSpPr>
        <p:spPr bwMode="auto">
          <a:xfrm>
            <a:off x="762000" y="1151256"/>
            <a:ext cx="8534400" cy="4228677"/>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z="2400" dirty="0"/>
              <a:t>The operating system preserves the state of the CPU by storing registers and the program counter</a:t>
            </a:r>
          </a:p>
          <a:p>
            <a:r>
              <a:rPr lang="en-US" altLang="en-US" sz="2400" dirty="0"/>
              <a:t>Determines which type of interrupt has occurred:</a:t>
            </a:r>
          </a:p>
          <a:p>
            <a:pPr lvl="1"/>
            <a:r>
              <a:rPr lang="en-US" altLang="en-US" sz="3200" b="1" dirty="0" smtClean="0">
                <a:solidFill>
                  <a:srgbClr val="3366FF"/>
                </a:solidFill>
              </a:rPr>
              <a:t>polling</a:t>
            </a:r>
          </a:p>
          <a:p>
            <a:pPr lvl="1"/>
            <a:r>
              <a:rPr lang="en-US" altLang="en-US" sz="3200" b="1" dirty="0" smtClean="0">
                <a:solidFill>
                  <a:srgbClr val="3366FF"/>
                </a:solidFill>
              </a:rPr>
              <a:t>vectored</a:t>
            </a:r>
            <a:r>
              <a:rPr lang="en-US" altLang="en-US" sz="3200" dirty="0" smtClean="0"/>
              <a:t> interrupt system</a:t>
            </a:r>
          </a:p>
          <a:p>
            <a:r>
              <a:rPr lang="en-US" altLang="en-US" sz="2400" dirty="0"/>
              <a:t>Separate segments of code determine what action should be taken for each type of interrupt</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 xmlns:a16="http://schemas.microsoft.com/office/drawing/2014/main" id="{0378DBB6-3E76-4D5D-BCF4-7322E5DC03BF}"/>
              </a:ext>
            </a:extLst>
          </p:cNvPr>
          <p:cNvSpPr>
            <a:spLocks noGrp="1" noChangeArrowheads="1"/>
          </p:cNvSpPr>
          <p:nvPr>
            <p:ph type="title"/>
          </p:nvPr>
        </p:nvSpPr>
        <p:spPr>
          <a:prstGeom prst="rect">
            <a:avLst/>
          </a:prstGeom>
        </p:spPr>
        <p:txBody>
          <a:bodyPr/>
          <a:lstStyle/>
          <a:p>
            <a:pPr eaLnBrk="1" hangingPunct="1"/>
            <a:r>
              <a:rPr lang="en-US" altLang="en-US" dirty="0" smtClean="0"/>
              <a:t>Interrupt-driven </a:t>
            </a:r>
            <a:r>
              <a:rPr lang="en-US" altLang="en-US" dirty="0"/>
              <a:t>I/O Cycle</a:t>
            </a:r>
          </a:p>
        </p:txBody>
      </p:sp>
      <p:pic>
        <p:nvPicPr>
          <p:cNvPr id="32771" name="Picture 3">
            <a:extLst>
              <a:ext uri="{FF2B5EF4-FFF2-40B4-BE49-F238E27FC236}">
                <a16:creationId xmlns="" xmlns:a16="http://schemas.microsoft.com/office/drawing/2014/main" id="{E86048AC-75FB-4CAE-AB8A-81F852B9502D}"/>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405534" y="849995"/>
            <a:ext cx="6288300" cy="52589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0319984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 xmlns:a16="http://schemas.microsoft.com/office/drawing/2014/main" id="{749E83DD-FDA1-45E4-88D0-BF9195BD7227}"/>
              </a:ext>
            </a:extLst>
          </p:cNvPr>
          <p:cNvSpPr>
            <a:spLocks noGrp="1" noChangeArrowheads="1"/>
          </p:cNvSpPr>
          <p:nvPr>
            <p:ph type="title"/>
          </p:nvPr>
        </p:nvSpPr>
        <p:spPr>
          <a:prstGeom prst="rect">
            <a:avLst/>
          </a:prstGeom>
        </p:spPr>
        <p:txBody>
          <a:bodyPr/>
          <a:lstStyle/>
          <a:p>
            <a:pPr eaLnBrk="1" hangingPunct="1"/>
            <a:r>
              <a:rPr lang="en-US" altLang="en-US"/>
              <a:t>Interrupt Handling</a:t>
            </a:r>
          </a:p>
        </p:txBody>
      </p:sp>
      <p:sp>
        <p:nvSpPr>
          <p:cNvPr id="30723" name="Rectangle 3">
            <a:extLst>
              <a:ext uri="{FF2B5EF4-FFF2-40B4-BE49-F238E27FC236}">
                <a16:creationId xmlns="" xmlns:a16="http://schemas.microsoft.com/office/drawing/2014/main" id="{DD3C56CA-14C9-45EF-B0B3-BE810695D017}"/>
              </a:ext>
            </a:extLst>
          </p:cNvPr>
          <p:cNvSpPr>
            <a:spLocks noGrp="1" noChangeArrowheads="1"/>
          </p:cNvSpPr>
          <p:nvPr>
            <p:ph idx="1"/>
          </p:nvPr>
        </p:nvSpPr>
        <p:spPr>
          <a:xfrm>
            <a:off x="1046480" y="1131456"/>
            <a:ext cx="8036560" cy="4180995"/>
          </a:xfrm>
          <a:prstGeom prst="rect">
            <a:avLst/>
          </a:prstGeom>
        </p:spPr>
        <p:txBody>
          <a:bodyPr/>
          <a:lstStyle/>
          <a:p>
            <a:r>
              <a:rPr lang="en-US" dirty="0"/>
              <a:t>CPUs have two interrupt request lines.  </a:t>
            </a:r>
            <a:r>
              <a:rPr lang="en-US" b="1" dirty="0" err="1"/>
              <a:t>Nonmaskable</a:t>
            </a:r>
            <a:r>
              <a:rPr lang="en-US" b="1" dirty="0"/>
              <a:t> and </a:t>
            </a:r>
            <a:r>
              <a:rPr lang="en-US" b="1" dirty="0" err="1"/>
              <a:t>Maskable</a:t>
            </a:r>
            <a:endParaRPr lang="en-US" b="1" dirty="0"/>
          </a:p>
          <a:p>
            <a:r>
              <a:rPr lang="en-US" b="1" dirty="0" err="1"/>
              <a:t>Nonmaskable</a:t>
            </a:r>
            <a:r>
              <a:rPr lang="en-US" b="1" dirty="0"/>
              <a:t> interrupt - reserved for events such as unrecoverable memory errors</a:t>
            </a:r>
          </a:p>
          <a:p>
            <a:r>
              <a:rPr lang="en-US" b="1" dirty="0" err="1"/>
              <a:t>Maskable</a:t>
            </a:r>
            <a:r>
              <a:rPr lang="en-US" b="1" dirty="0"/>
              <a:t> interrupt : </a:t>
            </a:r>
            <a:r>
              <a:rPr lang="en-US" dirty="0"/>
              <a:t>can be turned off by the CPU if it executing critical instructions - used by device controllers to request service</a:t>
            </a:r>
          </a:p>
          <a:p>
            <a:endParaRPr lang="en-US" altLang="en-US" sz="1358" dirty="0"/>
          </a:p>
        </p:txBody>
      </p:sp>
      <p:pic>
        <p:nvPicPr>
          <p:cNvPr id="1026" name="Picture 2"/>
          <p:cNvPicPr>
            <a:picLocks noChangeAspect="1" noChangeArrowheads="1"/>
          </p:cNvPicPr>
          <p:nvPr/>
        </p:nvPicPr>
        <p:blipFill>
          <a:blip r:embed="rId3"/>
          <a:srcRect/>
          <a:stretch>
            <a:fillRect/>
          </a:stretch>
        </p:blipFill>
        <p:spPr bwMode="auto">
          <a:xfrm>
            <a:off x="1046480" y="2945050"/>
            <a:ext cx="4796490" cy="3188464"/>
          </a:xfrm>
          <a:prstGeom prst="rect">
            <a:avLst/>
          </a:prstGeom>
          <a:noFill/>
          <a:ln w="9525">
            <a:noFill/>
            <a:miter lim="800000"/>
            <a:headEnd/>
            <a:tailEnd/>
          </a:ln>
          <a:effectLst/>
        </p:spPr>
      </p:pic>
      <p:sp>
        <p:nvSpPr>
          <p:cNvPr id="5" name="TextBox 4"/>
          <p:cNvSpPr txBox="1"/>
          <p:nvPr/>
        </p:nvSpPr>
        <p:spPr>
          <a:xfrm>
            <a:off x="5975837" y="3221953"/>
            <a:ext cx="3579643" cy="1631216"/>
          </a:xfrm>
          <a:prstGeom prst="rect">
            <a:avLst/>
          </a:prstGeom>
          <a:noFill/>
        </p:spPr>
        <p:txBody>
          <a:bodyPr wrap="square" rtlCol="0">
            <a:spAutoFit/>
          </a:bodyPr>
          <a:lstStyle/>
          <a:p>
            <a:pPr marL="342900"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Interrupt priority levels - </a:t>
            </a:r>
            <a:r>
              <a:rPr lang="en-US" sz="2000" dirty="0">
                <a:latin typeface="Times New Roman" panose="02020603050405020304" pitchFamily="18" charset="0"/>
                <a:cs typeface="Times New Roman" panose="02020603050405020304" pitchFamily="18" charset="0"/>
              </a:rPr>
              <a:t>to differentiate low-priority with high priority</a:t>
            </a:r>
          </a:p>
          <a:p>
            <a:pPr marL="342900" indent="-34290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Interrupts </a:t>
            </a:r>
            <a:r>
              <a:rPr lang="en-US" sz="2000" dirty="0">
                <a:latin typeface="Times New Roman" panose="02020603050405020304" pitchFamily="18" charset="0"/>
                <a:cs typeface="Times New Roman" panose="02020603050405020304" pitchFamily="18" charset="0"/>
              </a:rPr>
              <a:t>are used to handle </a:t>
            </a:r>
            <a:r>
              <a:rPr lang="en-US" sz="2000" b="1" dirty="0">
                <a:latin typeface="Times New Roman" panose="02020603050405020304" pitchFamily="18" charset="0"/>
                <a:cs typeface="Times New Roman" panose="02020603050405020304" pitchFamily="18" charset="0"/>
              </a:rPr>
              <a:t>asynchronous events</a:t>
            </a:r>
          </a:p>
        </p:txBody>
      </p:sp>
    </p:spTree>
    <p:extLst>
      <p:ext uri="{BB962C8B-B14F-4D97-AF65-F5344CB8AC3E}">
        <p14:creationId xmlns:p14="http://schemas.microsoft.com/office/powerpoint/2010/main" xmlns="" val="37319027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 xmlns:a16="http://schemas.microsoft.com/office/drawing/2014/main" id="{764AC02E-E41F-46F8-AB7D-B5616F48344A}"/>
              </a:ext>
            </a:extLst>
          </p:cNvPr>
          <p:cNvSpPr>
            <a:spLocks noGrp="1" noChangeArrowheads="1"/>
          </p:cNvSpPr>
          <p:nvPr>
            <p:ph type="title"/>
          </p:nvPr>
        </p:nvSpPr>
        <p:spPr>
          <a:prstGeom prst="rect">
            <a:avLst/>
          </a:prstGeom>
        </p:spPr>
        <p:txBody>
          <a:bodyPr/>
          <a:lstStyle/>
          <a:p>
            <a:pPr eaLnBrk="1" hangingPunct="1"/>
            <a:r>
              <a:rPr lang="en-US" altLang="en-US"/>
              <a:t>Storage Structure</a:t>
            </a:r>
          </a:p>
        </p:txBody>
      </p:sp>
      <p:sp>
        <p:nvSpPr>
          <p:cNvPr id="36867" name="Rectangle 3">
            <a:extLst>
              <a:ext uri="{FF2B5EF4-FFF2-40B4-BE49-F238E27FC236}">
                <a16:creationId xmlns="" xmlns:a16="http://schemas.microsoft.com/office/drawing/2014/main" id="{2A855027-4195-4654-9750-3AA93B73284D}"/>
              </a:ext>
            </a:extLst>
          </p:cNvPr>
          <p:cNvSpPr>
            <a:spLocks noGrp="1" noChangeArrowheads="1"/>
          </p:cNvSpPr>
          <p:nvPr>
            <p:ph idx="1"/>
          </p:nvPr>
        </p:nvSpPr>
        <p:spPr>
          <a:prstGeom prst="rect">
            <a:avLst/>
          </a:prstGeom>
        </p:spPr>
        <p:txBody>
          <a:bodyPr/>
          <a:lstStyle/>
          <a:p>
            <a:r>
              <a:rPr lang="en-US" altLang="en-US" sz="1800" dirty="0">
                <a:latin typeface="Times New Roman" panose="02020603050405020304" pitchFamily="18" charset="0"/>
                <a:cs typeface="Times New Roman" panose="02020603050405020304" pitchFamily="18" charset="0"/>
              </a:rPr>
              <a:t>Main memory – only large storage media that the CPU can access directly</a:t>
            </a:r>
          </a:p>
          <a:p>
            <a:pPr lvl="1"/>
            <a:r>
              <a:rPr lang="en-US" altLang="en-US" sz="2800" b="1" dirty="0">
                <a:solidFill>
                  <a:srgbClr val="006699"/>
                </a:solidFill>
                <a:latin typeface="Times New Roman" panose="02020603050405020304" pitchFamily="18" charset="0"/>
                <a:cs typeface="Times New Roman" panose="02020603050405020304" pitchFamily="18" charset="0"/>
              </a:rPr>
              <a:t>Random </a:t>
            </a:r>
            <a:r>
              <a:rPr lang="en-US" altLang="en-US" sz="2800" b="1" dirty="0" smtClean="0">
                <a:solidFill>
                  <a:srgbClr val="006699"/>
                </a:solidFill>
                <a:latin typeface="Times New Roman" panose="02020603050405020304" pitchFamily="18" charset="0"/>
                <a:cs typeface="Times New Roman" panose="02020603050405020304" pitchFamily="18" charset="0"/>
              </a:rPr>
              <a:t>access - </a:t>
            </a:r>
            <a:r>
              <a:rPr lang="en-US" altLang="en-US" sz="1600" dirty="0">
                <a:latin typeface="Times New Roman" panose="02020603050405020304" pitchFamily="18" charset="0"/>
                <a:cs typeface="Times New Roman" panose="02020603050405020304" pitchFamily="18" charset="0"/>
              </a:rPr>
              <a:t>Typically </a:t>
            </a:r>
            <a:r>
              <a:rPr lang="en-US" altLang="en-US" sz="2800" b="1" dirty="0">
                <a:solidFill>
                  <a:srgbClr val="006699"/>
                </a:solidFill>
                <a:latin typeface="Times New Roman" panose="02020603050405020304" pitchFamily="18" charset="0"/>
                <a:cs typeface="Times New Roman" panose="02020603050405020304" pitchFamily="18" charset="0"/>
              </a:rPr>
              <a:t>volatile</a:t>
            </a:r>
          </a:p>
          <a:p>
            <a:r>
              <a:rPr lang="en-US" altLang="en-US" sz="1800" dirty="0">
                <a:latin typeface="Times New Roman" panose="02020603050405020304" pitchFamily="18" charset="0"/>
                <a:cs typeface="Times New Roman" panose="02020603050405020304" pitchFamily="18" charset="0"/>
              </a:rPr>
              <a:t>Secondary storage – extension of main memory that provides large </a:t>
            </a:r>
            <a:r>
              <a:rPr lang="en-US" altLang="en-US" sz="2800" b="1" dirty="0">
                <a:solidFill>
                  <a:srgbClr val="006699"/>
                </a:solidFill>
                <a:latin typeface="Times New Roman" panose="02020603050405020304" pitchFamily="18" charset="0"/>
                <a:cs typeface="Times New Roman" panose="02020603050405020304" pitchFamily="18" charset="0"/>
              </a:rPr>
              <a:t>nonvolatile </a:t>
            </a:r>
            <a:r>
              <a:rPr lang="en-US" altLang="en-US" sz="1800" dirty="0">
                <a:latin typeface="Times New Roman" panose="02020603050405020304" pitchFamily="18" charset="0"/>
                <a:cs typeface="Times New Roman" panose="02020603050405020304" pitchFamily="18" charset="0"/>
              </a:rPr>
              <a:t>storage capacity</a:t>
            </a:r>
          </a:p>
          <a:p>
            <a:r>
              <a:rPr lang="en-US" altLang="en-US" sz="2800" b="1" dirty="0" smtClean="0">
                <a:solidFill>
                  <a:srgbClr val="006699"/>
                </a:solidFill>
                <a:latin typeface="Times New Roman" panose="02020603050405020304" pitchFamily="18" charset="0"/>
                <a:cs typeface="Times New Roman" panose="02020603050405020304" pitchFamily="18" charset="0"/>
              </a:rPr>
              <a:t>Hard Disk Drives </a:t>
            </a:r>
            <a:r>
              <a:rPr lang="en-US" altLang="en-US" sz="1800" dirty="0">
                <a:latin typeface="Times New Roman" panose="02020603050405020304" pitchFamily="18" charset="0"/>
                <a:cs typeface="Times New Roman" panose="02020603050405020304" pitchFamily="18" charset="0"/>
              </a:rPr>
              <a:t>(</a:t>
            </a:r>
            <a:r>
              <a:rPr lang="en-US" altLang="en-US" sz="2800" b="1" dirty="0" smtClean="0">
                <a:solidFill>
                  <a:srgbClr val="006699"/>
                </a:solidFill>
                <a:latin typeface="Times New Roman" panose="02020603050405020304" pitchFamily="18" charset="0"/>
                <a:cs typeface="Times New Roman" panose="02020603050405020304" pitchFamily="18" charset="0"/>
              </a:rPr>
              <a:t>HDD</a:t>
            </a:r>
            <a:r>
              <a:rPr lang="en-US" altLang="en-US" sz="1800" dirty="0">
                <a:latin typeface="Times New Roman" panose="02020603050405020304" pitchFamily="18" charset="0"/>
                <a:cs typeface="Times New Roman" panose="02020603050405020304" pitchFamily="18" charset="0"/>
              </a:rPr>
              <a:t>) – rigid metal or glass platters covered with magnetic recording material </a:t>
            </a:r>
          </a:p>
          <a:p>
            <a:pPr lvl="1"/>
            <a:r>
              <a:rPr lang="en-US" altLang="en-US" sz="1600" dirty="0">
                <a:latin typeface="Times New Roman" panose="02020603050405020304" pitchFamily="18" charset="0"/>
                <a:cs typeface="Times New Roman" panose="02020603050405020304" pitchFamily="18" charset="0"/>
              </a:rPr>
              <a:t>Disk surface is logically divided into</a:t>
            </a:r>
            <a:r>
              <a:rPr lang="en-US" altLang="en-US" sz="2800" b="1" dirty="0" smtClean="0">
                <a:solidFill>
                  <a:srgbClr val="006699"/>
                </a:solidFill>
                <a:latin typeface="Times New Roman" panose="02020603050405020304" pitchFamily="18" charset="0"/>
                <a:cs typeface="Times New Roman" panose="02020603050405020304" pitchFamily="18" charset="0"/>
              </a:rPr>
              <a:t> tracks</a:t>
            </a:r>
            <a:r>
              <a:rPr lang="en-US" altLang="en-US" sz="1600" dirty="0">
                <a:latin typeface="Times New Roman" panose="02020603050405020304" pitchFamily="18" charset="0"/>
                <a:cs typeface="Times New Roman" panose="02020603050405020304" pitchFamily="18" charset="0"/>
              </a:rPr>
              <a:t>, which are subdivided into </a:t>
            </a:r>
            <a:r>
              <a:rPr lang="en-US" altLang="en-US" sz="2800" b="1" dirty="0" smtClean="0">
                <a:solidFill>
                  <a:srgbClr val="006699"/>
                </a:solidFill>
                <a:latin typeface="Times New Roman" panose="02020603050405020304" pitchFamily="18" charset="0"/>
                <a:cs typeface="Times New Roman" panose="02020603050405020304" pitchFamily="18" charset="0"/>
              </a:rPr>
              <a:t>sectors</a:t>
            </a:r>
          </a:p>
          <a:p>
            <a:pPr lvl="1"/>
            <a:r>
              <a:rPr lang="en-US" altLang="en-US" sz="1600" dirty="0">
                <a:latin typeface="Times New Roman" panose="02020603050405020304" pitchFamily="18" charset="0"/>
                <a:cs typeface="Times New Roman" panose="02020603050405020304" pitchFamily="18" charset="0"/>
              </a:rPr>
              <a:t>The </a:t>
            </a:r>
            <a:r>
              <a:rPr lang="en-US" altLang="en-US" sz="2800" b="1" dirty="0" smtClean="0">
                <a:solidFill>
                  <a:srgbClr val="006699"/>
                </a:solidFill>
                <a:latin typeface="Times New Roman" panose="02020603050405020304" pitchFamily="18" charset="0"/>
                <a:cs typeface="Times New Roman" panose="02020603050405020304" pitchFamily="18" charset="0"/>
              </a:rPr>
              <a:t>disk controller </a:t>
            </a:r>
            <a:r>
              <a:rPr lang="en-US" altLang="en-US" sz="1600" dirty="0">
                <a:latin typeface="Times New Roman" panose="02020603050405020304" pitchFamily="18" charset="0"/>
                <a:cs typeface="Times New Roman" panose="02020603050405020304" pitchFamily="18" charset="0"/>
              </a:rPr>
              <a:t>determines the logical interaction between the device and the computer </a:t>
            </a:r>
          </a:p>
          <a:p>
            <a:r>
              <a:rPr lang="en-US" altLang="en-US" sz="2800" b="1" dirty="0" smtClean="0">
                <a:solidFill>
                  <a:srgbClr val="006699"/>
                </a:solidFill>
                <a:latin typeface="Times New Roman" panose="02020603050405020304" pitchFamily="18" charset="0"/>
                <a:cs typeface="Times New Roman" panose="02020603050405020304" pitchFamily="18" charset="0"/>
              </a:rPr>
              <a:t>Non-volatile memory</a:t>
            </a:r>
            <a:r>
              <a:rPr lang="en-US" altLang="en-US" sz="1800" dirty="0">
                <a:latin typeface="Times New Roman" panose="02020603050405020304" pitchFamily="18" charset="0"/>
                <a:cs typeface="Times New Roman" panose="02020603050405020304" pitchFamily="18" charset="0"/>
              </a:rPr>
              <a:t> (</a:t>
            </a:r>
            <a:r>
              <a:rPr lang="en-US" altLang="en-US" sz="2800" b="1" dirty="0" smtClean="0">
                <a:solidFill>
                  <a:srgbClr val="006699"/>
                </a:solidFill>
                <a:latin typeface="Times New Roman" panose="02020603050405020304" pitchFamily="18" charset="0"/>
                <a:cs typeface="Times New Roman" panose="02020603050405020304" pitchFamily="18" charset="0"/>
              </a:rPr>
              <a:t>NVM</a:t>
            </a:r>
            <a:r>
              <a:rPr lang="en-US" altLang="en-US" sz="1800" dirty="0">
                <a:latin typeface="Times New Roman" panose="02020603050405020304" pitchFamily="18" charset="0"/>
                <a:cs typeface="Times New Roman" panose="02020603050405020304" pitchFamily="18" charset="0"/>
              </a:rPr>
              <a:t>)</a:t>
            </a:r>
            <a:r>
              <a:rPr lang="en-US" altLang="en-US" sz="2800" b="1" dirty="0" smtClean="0">
                <a:solidFill>
                  <a:srgbClr val="006699"/>
                </a:solidFill>
                <a:latin typeface="Times New Roman" panose="02020603050405020304" pitchFamily="18" charset="0"/>
                <a:cs typeface="Times New Roman" panose="02020603050405020304" pitchFamily="18" charset="0"/>
              </a:rPr>
              <a:t> </a:t>
            </a:r>
            <a:r>
              <a:rPr lang="en-US" altLang="en-US" sz="1800" dirty="0">
                <a:latin typeface="Times New Roman" panose="02020603050405020304" pitchFamily="18" charset="0"/>
                <a:cs typeface="Times New Roman" panose="02020603050405020304" pitchFamily="18" charset="0"/>
              </a:rPr>
              <a:t>devices– faster than hard disks, nonvolatile</a:t>
            </a:r>
          </a:p>
          <a:p>
            <a:pPr lvl="1"/>
            <a:r>
              <a:rPr lang="en-US" altLang="en-US" sz="1600" dirty="0" smtClean="0">
                <a:latin typeface="Times New Roman" panose="02020603050405020304" pitchFamily="18" charset="0"/>
                <a:cs typeface="Times New Roman" panose="02020603050405020304" pitchFamily="18" charset="0"/>
              </a:rPr>
              <a:t>Becoming </a:t>
            </a:r>
            <a:r>
              <a:rPr lang="en-US" altLang="en-US" sz="1600" dirty="0">
                <a:latin typeface="Times New Roman" panose="02020603050405020304" pitchFamily="18" charset="0"/>
                <a:cs typeface="Times New Roman" panose="02020603050405020304" pitchFamily="18" charset="0"/>
              </a:rPr>
              <a:t>more popular as capacity and performance increases, price drops</a:t>
            </a:r>
          </a:p>
          <a:p>
            <a:endParaRPr lang="en-US" alt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4060530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 xmlns:a16="http://schemas.microsoft.com/office/drawing/2014/main" id="{60644225-21A8-4691-99DE-5A23AE5833A2}"/>
              </a:ext>
            </a:extLst>
          </p:cNvPr>
          <p:cNvSpPr>
            <a:spLocks noGrp="1" noChangeArrowheads="1"/>
          </p:cNvSpPr>
          <p:nvPr>
            <p:ph type="title"/>
          </p:nvPr>
        </p:nvSpPr>
        <p:spPr>
          <a:prstGeom prst="rect">
            <a:avLst/>
          </a:prstGeom>
        </p:spPr>
        <p:txBody>
          <a:bodyPr/>
          <a:lstStyle/>
          <a:p>
            <a:pPr eaLnBrk="1" hangingPunct="1"/>
            <a:r>
              <a:rPr lang="en-US" altLang="en-US"/>
              <a:t>Storage Hierarchy</a:t>
            </a:r>
          </a:p>
        </p:txBody>
      </p:sp>
      <p:sp>
        <p:nvSpPr>
          <p:cNvPr id="39939" name="Rectangle 3">
            <a:extLst>
              <a:ext uri="{FF2B5EF4-FFF2-40B4-BE49-F238E27FC236}">
                <a16:creationId xmlns="" xmlns:a16="http://schemas.microsoft.com/office/drawing/2014/main" id="{D703547F-8757-4059-B0DB-0941113BB6DC}"/>
              </a:ext>
            </a:extLst>
          </p:cNvPr>
          <p:cNvSpPr>
            <a:spLocks noGrp="1" noChangeArrowheads="1"/>
          </p:cNvSpPr>
          <p:nvPr>
            <p:ph idx="1"/>
          </p:nvPr>
        </p:nvSpPr>
        <p:spPr>
          <a:xfrm>
            <a:off x="754380" y="1057090"/>
            <a:ext cx="9052560" cy="4096680"/>
          </a:xfrm>
          <a:prstGeom prst="rect">
            <a:avLst/>
          </a:prstGeom>
        </p:spPr>
        <p:txBody>
          <a:bodyPr/>
          <a:lstStyle/>
          <a:p>
            <a:r>
              <a:rPr lang="en-US" altLang="en-US" dirty="0"/>
              <a:t>Storage systems organized in hierarchy</a:t>
            </a:r>
          </a:p>
          <a:p>
            <a:pPr lvl="1"/>
            <a:r>
              <a:rPr lang="en-US" altLang="en-US" dirty="0"/>
              <a:t>Speed</a:t>
            </a:r>
          </a:p>
          <a:p>
            <a:pPr lvl="1"/>
            <a:r>
              <a:rPr lang="en-US" altLang="en-US" dirty="0"/>
              <a:t>Cost</a:t>
            </a:r>
          </a:p>
          <a:p>
            <a:pPr lvl="1"/>
            <a:r>
              <a:rPr lang="en-US" altLang="en-US" dirty="0"/>
              <a:t>Volatility</a:t>
            </a:r>
          </a:p>
          <a:p>
            <a:r>
              <a:rPr lang="en-US" altLang="en-US" b="1" dirty="0">
                <a:solidFill>
                  <a:srgbClr val="006699"/>
                </a:solidFill>
                <a:latin typeface="+mj-lt"/>
              </a:rPr>
              <a:t>Caching</a:t>
            </a:r>
            <a:r>
              <a:rPr lang="en-US" altLang="en-US" dirty="0"/>
              <a:t> – copying information into faster storage system; main memory can be viewed as a cache for secondary storage</a:t>
            </a:r>
          </a:p>
          <a:p>
            <a:r>
              <a:rPr lang="en-US" altLang="en-US" b="1" dirty="0">
                <a:solidFill>
                  <a:srgbClr val="006699"/>
                </a:solidFill>
                <a:latin typeface="+mj-lt"/>
              </a:rPr>
              <a:t>Device Driver </a:t>
            </a:r>
            <a:r>
              <a:rPr lang="en-US" altLang="en-US" dirty="0"/>
              <a:t>for each device controller to manage I/O</a:t>
            </a:r>
          </a:p>
          <a:p>
            <a:pPr lvl="1"/>
            <a:r>
              <a:rPr lang="en-US" altLang="en-US" dirty="0"/>
              <a:t>Provides uniform interface between controller and kernel</a:t>
            </a:r>
          </a:p>
        </p:txBody>
      </p:sp>
      <p:pic>
        <p:nvPicPr>
          <p:cNvPr id="95234" name="Picture 2" descr="Image result for cache memory"/>
          <p:cNvPicPr>
            <a:picLocks noChangeAspect="1" noChangeArrowheads="1"/>
          </p:cNvPicPr>
          <p:nvPr/>
        </p:nvPicPr>
        <p:blipFill>
          <a:blip r:embed="rId3"/>
          <a:srcRect/>
          <a:stretch>
            <a:fillRect/>
          </a:stretch>
        </p:blipFill>
        <p:spPr bwMode="auto">
          <a:xfrm>
            <a:off x="1222319" y="4492124"/>
            <a:ext cx="3806881" cy="1372833"/>
          </a:xfrm>
          <a:prstGeom prst="rect">
            <a:avLst/>
          </a:prstGeom>
          <a:noFill/>
        </p:spPr>
      </p:pic>
      <p:pic>
        <p:nvPicPr>
          <p:cNvPr id="95236" name="Picture 4" descr="Image result for cache memory"/>
          <p:cNvPicPr>
            <a:picLocks noChangeAspect="1" noChangeArrowheads="1"/>
          </p:cNvPicPr>
          <p:nvPr/>
        </p:nvPicPr>
        <p:blipFill>
          <a:blip r:embed="rId4"/>
          <a:srcRect/>
          <a:stretch>
            <a:fillRect/>
          </a:stretch>
        </p:blipFill>
        <p:spPr bwMode="auto">
          <a:xfrm>
            <a:off x="5882266" y="4426284"/>
            <a:ext cx="3071608" cy="1454973"/>
          </a:xfrm>
          <a:prstGeom prst="rect">
            <a:avLst/>
          </a:prstGeom>
          <a:noFill/>
        </p:spPr>
      </p:pic>
    </p:spTree>
    <p:extLst>
      <p:ext uri="{BB962C8B-B14F-4D97-AF65-F5344CB8AC3E}">
        <p14:creationId xmlns:p14="http://schemas.microsoft.com/office/powerpoint/2010/main" xmlns="" val="10683962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 xmlns:a16="http://schemas.microsoft.com/office/drawing/2014/main" id="{DC8143CB-221D-4E46-ACB1-F240385D0011}"/>
              </a:ext>
            </a:extLst>
          </p:cNvPr>
          <p:cNvSpPr>
            <a:spLocks noGrp="1" noChangeArrowheads="1"/>
          </p:cNvSpPr>
          <p:nvPr>
            <p:ph type="title"/>
          </p:nvPr>
        </p:nvSpPr>
        <p:spPr>
          <a:prstGeom prst="rect">
            <a:avLst/>
          </a:prstGeom>
        </p:spPr>
        <p:txBody>
          <a:bodyPr/>
          <a:lstStyle/>
          <a:p>
            <a:pPr eaLnBrk="1" hangingPunct="1"/>
            <a:r>
              <a:rPr lang="en-US" altLang="en-US"/>
              <a:t>Storage-Device Hierarchy</a:t>
            </a:r>
          </a:p>
        </p:txBody>
      </p:sp>
      <p:sp>
        <p:nvSpPr>
          <p:cNvPr id="2" name="Content Placeholder 1"/>
          <p:cNvSpPr>
            <a:spLocks noGrp="1"/>
          </p:cNvSpPr>
          <p:nvPr>
            <p:ph idx="1"/>
          </p:nvPr>
        </p:nvSpPr>
        <p:spPr/>
        <p:txBody>
          <a:bodyPr/>
          <a:lstStyle/>
          <a:p>
            <a:endParaRPr lang="en-IN"/>
          </a:p>
        </p:txBody>
      </p:sp>
      <p:pic>
        <p:nvPicPr>
          <p:cNvPr id="93185" name="Picture 1"/>
          <p:cNvPicPr>
            <a:picLocks noChangeAspect="1" noChangeArrowheads="1"/>
          </p:cNvPicPr>
          <p:nvPr/>
        </p:nvPicPr>
        <p:blipFill>
          <a:blip r:embed="rId3"/>
          <a:srcRect/>
          <a:stretch>
            <a:fillRect/>
          </a:stretch>
        </p:blipFill>
        <p:spPr bwMode="auto">
          <a:xfrm>
            <a:off x="1576053" y="1159466"/>
            <a:ext cx="6533193" cy="3999106"/>
          </a:xfrm>
          <a:prstGeom prst="rect">
            <a:avLst/>
          </a:prstGeom>
          <a:noFill/>
          <a:ln w="9525">
            <a:noFill/>
            <a:miter lim="800000"/>
            <a:headEnd/>
            <a:tailEnd/>
          </a:ln>
          <a:effectLst/>
        </p:spPr>
      </p:pic>
    </p:spTree>
    <p:extLst>
      <p:ext uri="{BB962C8B-B14F-4D97-AF65-F5344CB8AC3E}">
        <p14:creationId xmlns:p14="http://schemas.microsoft.com/office/powerpoint/2010/main" xmlns="" val="14612979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SDD vs magentic disk vs optical dosk"/>
          <p:cNvPicPr>
            <a:picLocks noChangeAspect="1" noChangeArrowheads="1"/>
          </p:cNvPicPr>
          <p:nvPr/>
        </p:nvPicPr>
        <p:blipFill>
          <a:blip r:embed="rId2"/>
          <a:srcRect/>
          <a:stretch>
            <a:fillRect/>
          </a:stretch>
        </p:blipFill>
        <p:spPr bwMode="auto">
          <a:xfrm>
            <a:off x="2272708" y="937066"/>
            <a:ext cx="5334000" cy="1802785"/>
          </a:xfrm>
          <a:prstGeom prst="rect">
            <a:avLst/>
          </a:prstGeom>
          <a:noFill/>
        </p:spPr>
      </p:pic>
      <p:pic>
        <p:nvPicPr>
          <p:cNvPr id="2054" name="Picture 6" descr="Image result for SDD vs magentic disk vs optical dosk"/>
          <p:cNvPicPr>
            <a:picLocks noChangeAspect="1" noChangeArrowheads="1"/>
          </p:cNvPicPr>
          <p:nvPr/>
        </p:nvPicPr>
        <p:blipFill>
          <a:blip r:embed="rId3"/>
          <a:srcRect/>
          <a:stretch>
            <a:fillRect/>
          </a:stretch>
        </p:blipFill>
        <p:spPr bwMode="auto">
          <a:xfrm>
            <a:off x="1610313" y="3265055"/>
            <a:ext cx="2373630" cy="1425633"/>
          </a:xfrm>
          <a:prstGeom prst="rect">
            <a:avLst/>
          </a:prstGeom>
          <a:noFill/>
        </p:spPr>
      </p:pic>
      <p:sp>
        <p:nvSpPr>
          <p:cNvPr id="5" name="TextBox 4"/>
          <p:cNvSpPr txBox="1"/>
          <p:nvPr/>
        </p:nvSpPr>
        <p:spPr>
          <a:xfrm>
            <a:off x="1777395" y="4915524"/>
            <a:ext cx="2074515" cy="275140"/>
          </a:xfrm>
          <a:prstGeom prst="rect">
            <a:avLst/>
          </a:prstGeom>
          <a:noFill/>
        </p:spPr>
        <p:txBody>
          <a:bodyPr wrap="square" rtlCol="0">
            <a:spAutoFit/>
          </a:bodyPr>
          <a:lstStyle/>
          <a:p>
            <a:r>
              <a:rPr lang="en-US" sz="1188" dirty="0"/>
              <a:t>Optical disk</a:t>
            </a:r>
          </a:p>
        </p:txBody>
      </p:sp>
      <p:pic>
        <p:nvPicPr>
          <p:cNvPr id="2056" name="Picture 8" descr="Image result for magnetic tape"/>
          <p:cNvPicPr>
            <a:picLocks noChangeAspect="1" noChangeArrowheads="1"/>
          </p:cNvPicPr>
          <p:nvPr/>
        </p:nvPicPr>
        <p:blipFill>
          <a:blip r:embed="rId4"/>
          <a:srcRect/>
          <a:stretch>
            <a:fillRect/>
          </a:stretch>
        </p:blipFill>
        <p:spPr bwMode="auto">
          <a:xfrm>
            <a:off x="5611091" y="2786340"/>
            <a:ext cx="3556000" cy="2262909"/>
          </a:xfrm>
          <a:prstGeom prst="rect">
            <a:avLst/>
          </a:prstGeom>
          <a:noFill/>
        </p:spPr>
      </p:pic>
      <p:sp>
        <p:nvSpPr>
          <p:cNvPr id="7" name="TextBox 6"/>
          <p:cNvSpPr txBox="1"/>
          <p:nvPr/>
        </p:nvSpPr>
        <p:spPr>
          <a:xfrm>
            <a:off x="4705929" y="4915524"/>
            <a:ext cx="2074515" cy="275140"/>
          </a:xfrm>
          <a:prstGeom prst="rect">
            <a:avLst/>
          </a:prstGeom>
          <a:noFill/>
        </p:spPr>
        <p:txBody>
          <a:bodyPr wrap="square" rtlCol="0">
            <a:spAutoFit/>
          </a:bodyPr>
          <a:lstStyle/>
          <a:p>
            <a:r>
              <a:rPr lang="en-US" sz="1188" dirty="0"/>
              <a:t>Magnetic tape</a:t>
            </a:r>
          </a:p>
        </p:txBody>
      </p:sp>
      <p:sp>
        <p:nvSpPr>
          <p:cNvPr id="2" name="Slide Number Placeholder 1"/>
          <p:cNvSpPr>
            <a:spLocks noGrp="1"/>
          </p:cNvSpPr>
          <p:nvPr>
            <p:ph type="sldNum" sz="quarter" idx="10"/>
          </p:nvPr>
        </p:nvSpPr>
        <p:spPr/>
        <p:txBody>
          <a:bodyPr/>
          <a:lstStyle/>
          <a:p>
            <a:r>
              <a:rPr lang="en-US" altLang="en-US" smtClean="0"/>
              <a:t>  </a:t>
            </a:r>
            <a:fld id="{05B87AD5-00B7-48EA-9BEB-8C98CC8860F8}" type="slidenum">
              <a:rPr lang="en-US" altLang="en-US" smtClean="0"/>
              <a:pPr/>
              <a:t>26</a:t>
            </a:fld>
            <a:endParaRPr lang="en-US" altLang="en-US" dirty="0"/>
          </a:p>
        </p:txBody>
      </p:sp>
    </p:spTree>
    <p:extLst>
      <p:ext uri="{BB962C8B-B14F-4D97-AF65-F5344CB8AC3E}">
        <p14:creationId xmlns:p14="http://schemas.microsoft.com/office/powerpoint/2010/main" xmlns="" val="34243586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xmlns="" id="{296D48A8-E934-4737-801F-5300BF99F522}"/>
              </a:ext>
            </a:extLst>
          </p:cNvPr>
          <p:cNvSpPr>
            <a:spLocks noGrp="1" noChangeArrowheads="1"/>
          </p:cNvSpPr>
          <p:nvPr>
            <p:ph type="title" idx="4294967295"/>
          </p:nvPr>
        </p:nvSpPr>
        <p:spPr>
          <a:xfrm>
            <a:off x="1188721" y="188172"/>
            <a:ext cx="7523903" cy="537845"/>
          </a:xfrm>
        </p:spPr>
        <p:txBody>
          <a:bodyPr/>
          <a:lstStyle/>
          <a:p>
            <a:pPr algn="ctr" eaLnBrk="1" hangingPunct="1"/>
            <a:r>
              <a:rPr lang="en-US" altLang="en-US" dirty="0"/>
              <a:t>Computer Startup</a:t>
            </a:r>
          </a:p>
        </p:txBody>
      </p:sp>
      <p:sp>
        <p:nvSpPr>
          <p:cNvPr id="28675" name="Rectangle 3">
            <a:extLst>
              <a:ext uri="{FF2B5EF4-FFF2-40B4-BE49-F238E27FC236}">
                <a16:creationId xmlns:a16="http://schemas.microsoft.com/office/drawing/2014/main" xmlns="" id="{5671F379-5298-4D0E-A99C-F90AC4610954}"/>
              </a:ext>
            </a:extLst>
          </p:cNvPr>
          <p:cNvSpPr>
            <a:spLocks noGrp="1" noChangeArrowheads="1"/>
          </p:cNvSpPr>
          <p:nvPr>
            <p:ph type="body" idx="4294967295"/>
          </p:nvPr>
        </p:nvSpPr>
        <p:spPr>
          <a:xfrm>
            <a:off x="1514688" y="1151256"/>
            <a:ext cx="8175222" cy="4121785"/>
          </a:xfrm>
        </p:spPr>
        <p:txBody>
          <a:bodyPr/>
          <a:lstStyle/>
          <a:p>
            <a:r>
              <a:rPr lang="en-US" altLang="en-US" sz="2400" b="1" dirty="0">
                <a:solidFill>
                  <a:srgbClr val="006699"/>
                </a:solidFill>
                <a:latin typeface="+mj-lt"/>
              </a:rPr>
              <a:t>Bootstrap program </a:t>
            </a:r>
            <a:r>
              <a:rPr lang="en-US" altLang="en-US" sz="2400" dirty="0"/>
              <a:t>is loaded at power-up or reboot</a:t>
            </a:r>
          </a:p>
          <a:p>
            <a:pPr lvl="1"/>
            <a:r>
              <a:rPr lang="en-US" altLang="en-US" sz="2400" dirty="0"/>
              <a:t>Typically stored in ROM or EPROM, generally known as </a:t>
            </a:r>
            <a:r>
              <a:rPr lang="en-US" altLang="en-US" sz="2400" b="1" dirty="0">
                <a:solidFill>
                  <a:srgbClr val="006699"/>
                </a:solidFill>
                <a:latin typeface="+mj-lt"/>
              </a:rPr>
              <a:t>firmware</a:t>
            </a:r>
          </a:p>
          <a:p>
            <a:pPr lvl="1"/>
            <a:r>
              <a:rPr lang="en-US" altLang="en-US" sz="2400" dirty="0"/>
              <a:t>Initializes all aspects of system</a:t>
            </a:r>
          </a:p>
          <a:p>
            <a:pPr lvl="1"/>
            <a:r>
              <a:rPr lang="en-US" altLang="en-US" sz="2400" dirty="0"/>
              <a:t>Loads operating system kernel and starts execution</a:t>
            </a:r>
          </a:p>
        </p:txBody>
      </p:sp>
    </p:spTree>
    <p:extLst>
      <p:ext uri="{BB962C8B-B14F-4D97-AF65-F5344CB8AC3E}">
        <p14:creationId xmlns:p14="http://schemas.microsoft.com/office/powerpoint/2010/main" xmlns="" val="1148366991"/>
      </p:ext>
    </p:extLst>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xmlns="" id="{BBC952A8-C6F2-4247-AAA6-A0FD865283B8}"/>
              </a:ext>
            </a:extLst>
          </p:cNvPr>
          <p:cNvSpPr>
            <a:spLocks noGrp="1" noChangeArrowheads="1"/>
          </p:cNvSpPr>
          <p:nvPr>
            <p:ph type="title" idx="4294967295"/>
          </p:nvPr>
        </p:nvSpPr>
        <p:spPr>
          <a:xfrm>
            <a:off x="1188721" y="198544"/>
            <a:ext cx="7559463" cy="537845"/>
          </a:xfrm>
        </p:spPr>
        <p:txBody>
          <a:bodyPr/>
          <a:lstStyle/>
          <a:p>
            <a:pPr algn="ctr" eaLnBrk="1" hangingPunct="1"/>
            <a:r>
              <a:rPr lang="en-US" altLang="en-US" dirty="0"/>
              <a:t>I/O Structure</a:t>
            </a:r>
          </a:p>
        </p:txBody>
      </p:sp>
      <p:sp>
        <p:nvSpPr>
          <p:cNvPr id="34819" name="Rectangle 3">
            <a:extLst>
              <a:ext uri="{FF2B5EF4-FFF2-40B4-BE49-F238E27FC236}">
                <a16:creationId xmlns:a16="http://schemas.microsoft.com/office/drawing/2014/main" xmlns="" id="{B40AB73B-055F-4D5D-997B-F04836742E41}"/>
              </a:ext>
            </a:extLst>
          </p:cNvPr>
          <p:cNvSpPr>
            <a:spLocks noGrp="1" noChangeArrowheads="1"/>
          </p:cNvSpPr>
          <p:nvPr>
            <p:ph type="body" idx="4294967295"/>
          </p:nvPr>
        </p:nvSpPr>
        <p:spPr>
          <a:xfrm>
            <a:off x="1188721" y="1077221"/>
            <a:ext cx="8095956" cy="4061838"/>
          </a:xfrm>
        </p:spPr>
        <p:txBody>
          <a:bodyPr/>
          <a:lstStyle/>
          <a:p>
            <a:pPr>
              <a:lnSpc>
                <a:spcPct val="90000"/>
              </a:lnSpc>
            </a:pPr>
            <a:r>
              <a:rPr lang="en-US" altLang="en-US" sz="2400" dirty="0"/>
              <a:t>Two methods for handling </a:t>
            </a:r>
            <a:r>
              <a:rPr lang="en-US" altLang="en-US" sz="2400" dirty="0" smtClean="0"/>
              <a:t>I/O</a:t>
            </a:r>
          </a:p>
          <a:p>
            <a:pPr>
              <a:lnSpc>
                <a:spcPct val="90000"/>
              </a:lnSpc>
            </a:pPr>
            <a:endParaRPr lang="en-US" altLang="en-US" sz="2400" dirty="0"/>
          </a:p>
          <a:p>
            <a:pPr lvl="1">
              <a:lnSpc>
                <a:spcPct val="90000"/>
              </a:lnSpc>
            </a:pPr>
            <a:r>
              <a:rPr lang="en-US" altLang="en-US" sz="2400" dirty="0"/>
              <a:t>After I/O starts, control returns to user program only upon I/O </a:t>
            </a:r>
            <a:r>
              <a:rPr lang="en-US" altLang="en-US" sz="2400" dirty="0" smtClean="0"/>
              <a:t>completion</a:t>
            </a:r>
          </a:p>
          <a:p>
            <a:pPr lvl="1">
              <a:lnSpc>
                <a:spcPct val="90000"/>
              </a:lnSpc>
            </a:pPr>
            <a:endParaRPr lang="en-US" altLang="en-US" sz="2400" dirty="0" smtClean="0"/>
          </a:p>
          <a:p>
            <a:pPr lvl="1">
              <a:lnSpc>
                <a:spcPct val="90000"/>
              </a:lnSpc>
            </a:pPr>
            <a:r>
              <a:rPr lang="en-US" altLang="en-US" sz="2400" dirty="0" smtClean="0"/>
              <a:t>After </a:t>
            </a:r>
            <a:r>
              <a:rPr lang="en-US" altLang="en-US" sz="2400" dirty="0"/>
              <a:t>I/O starts, control returns to user program without waiting for I/O completion</a:t>
            </a:r>
          </a:p>
        </p:txBody>
      </p:sp>
    </p:spTree>
    <p:extLst>
      <p:ext uri="{BB962C8B-B14F-4D97-AF65-F5344CB8AC3E}">
        <p14:creationId xmlns:p14="http://schemas.microsoft.com/office/powerpoint/2010/main" xmlns="" val="15700636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6" name="Picture 2">
            <a:extLst>
              <a:ext uri="{FF2B5EF4-FFF2-40B4-BE49-F238E27FC236}">
                <a16:creationId xmlns="" xmlns:a16="http://schemas.microsoft.com/office/drawing/2014/main" id="{BDD5B21A-1DF1-4FBF-8A3A-8CDE974C3CAC}"/>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856469" y="1254304"/>
            <a:ext cx="6057539" cy="40996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4034" name="Title 1">
            <a:extLst>
              <a:ext uri="{FF2B5EF4-FFF2-40B4-BE49-F238E27FC236}">
                <a16:creationId xmlns="" xmlns:a16="http://schemas.microsoft.com/office/drawing/2014/main" id="{C0638B96-DF2B-4D8C-9A35-46ABC3264B5E}"/>
              </a:ext>
            </a:extLst>
          </p:cNvPr>
          <p:cNvSpPr>
            <a:spLocks noGrp="1" noChangeArrowheads="1"/>
          </p:cNvSpPr>
          <p:nvPr>
            <p:ph type="title"/>
          </p:nvPr>
        </p:nvSpPr>
        <p:spPr>
          <a:prstGeom prst="rect">
            <a:avLst/>
          </a:prstGeom>
        </p:spPr>
        <p:txBody>
          <a:bodyPr/>
          <a:lstStyle/>
          <a:p>
            <a:r>
              <a:rPr lang="en-US" altLang="en-US" dirty="0" smtClean="0"/>
              <a:t>I/O structure</a:t>
            </a:r>
            <a:endParaRPr lang="en-US" altLang="en-US" dirty="0"/>
          </a:p>
        </p:txBody>
      </p:sp>
      <p:sp>
        <p:nvSpPr>
          <p:cNvPr id="2" name="Content Placeholder 1"/>
          <p:cNvSpPr>
            <a:spLocks noGrp="1"/>
          </p:cNvSpPr>
          <p:nvPr>
            <p:ph idx="1"/>
          </p:nvPr>
        </p:nvSpPr>
        <p:spPr>
          <a:xfrm>
            <a:off x="704429" y="1405988"/>
            <a:ext cx="9052560" cy="4096680"/>
          </a:xfrm>
        </p:spPr>
        <p:txBody>
          <a:bodyPr/>
          <a:lstStyle/>
          <a:p>
            <a:endParaRPr lang="en-IN" dirty="0"/>
          </a:p>
        </p:txBody>
      </p:sp>
      <p:sp>
        <p:nvSpPr>
          <p:cNvPr id="44035" name="TextBox 3">
            <a:extLst>
              <a:ext uri="{FF2B5EF4-FFF2-40B4-BE49-F238E27FC236}">
                <a16:creationId xmlns="" xmlns:a16="http://schemas.microsoft.com/office/drawing/2014/main" id="{07234D76-D26C-4251-8F66-89C4244B1D8C}"/>
              </a:ext>
            </a:extLst>
          </p:cNvPr>
          <p:cNvSpPr txBox="1">
            <a:spLocks noChangeArrowheads="1"/>
          </p:cNvSpPr>
          <p:nvPr/>
        </p:nvSpPr>
        <p:spPr bwMode="auto">
          <a:xfrm>
            <a:off x="5230709" y="4949127"/>
            <a:ext cx="2683299" cy="2751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188" i="1">
                <a:latin typeface="Verdana" panose="020B0604030504040204" pitchFamily="34" charset="0"/>
              </a:rPr>
              <a:t>A von Neumann architecture</a:t>
            </a:r>
          </a:p>
        </p:txBody>
      </p:sp>
    </p:spTree>
    <p:extLst>
      <p:ext uri="{BB962C8B-B14F-4D97-AF65-F5344CB8AC3E}">
        <p14:creationId xmlns:p14="http://schemas.microsoft.com/office/powerpoint/2010/main" xmlns="" val="19651922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Overview</a:t>
            </a:r>
            <a:endParaRPr lang="en-US" dirty="0"/>
          </a:p>
        </p:txBody>
      </p:sp>
      <p:sp>
        <p:nvSpPr>
          <p:cNvPr id="3" name="Google Shape;98;p2"/>
          <p:cNvSpPr txBox="1"/>
          <p:nvPr/>
        </p:nvSpPr>
        <p:spPr>
          <a:xfrm>
            <a:off x="6789420" y="5932594"/>
            <a:ext cx="1920240" cy="340783"/>
          </a:xfrm>
          <a:prstGeom prst="rect">
            <a:avLst/>
          </a:prstGeom>
          <a:noFill/>
          <a:ln>
            <a:noFill/>
          </a:ln>
        </p:spPr>
        <p:txBody>
          <a:bodyPr spcFirstLastPara="1" wrap="square" lIns="85330" tIns="42653" rIns="85330" bIns="42653" anchor="ctr" anchorCtr="0">
            <a:noAutofit/>
          </a:bodyPr>
          <a:lstStyle/>
          <a:p>
            <a:pPr algn="r">
              <a:buClr>
                <a:schemeClr val="dk1"/>
              </a:buClr>
              <a:buSzPts val="900"/>
            </a:pPr>
            <a:r>
              <a:rPr lang="en-US" sz="1307" dirty="0">
                <a:solidFill>
                  <a:schemeClr val="dk1"/>
                </a:solidFill>
                <a:latin typeface="Times New Roman"/>
                <a:cs typeface="Times New Roman"/>
                <a:sym typeface="Times New Roman"/>
              </a:rPr>
              <a:t>3</a:t>
            </a:r>
            <a:endParaRPr sz="2240" dirty="0"/>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 xmlns:a16="http://schemas.microsoft.com/office/drawing/2014/main" id="{7BF26148-599A-4FED-894F-98876040554D}"/>
              </a:ext>
            </a:extLst>
          </p:cNvPr>
          <p:cNvSpPr>
            <a:spLocks noGrp="1" noChangeArrowheads="1"/>
          </p:cNvSpPr>
          <p:nvPr>
            <p:ph type="title"/>
          </p:nvPr>
        </p:nvSpPr>
        <p:spPr>
          <a:prstGeom prst="rect">
            <a:avLst/>
          </a:prstGeom>
        </p:spPr>
        <p:txBody>
          <a:bodyPr/>
          <a:lstStyle/>
          <a:p>
            <a:pPr eaLnBrk="1" hangingPunct="1"/>
            <a:r>
              <a:rPr lang="en-US" altLang="en-US"/>
              <a:t>Direct Memory Access Structure</a:t>
            </a:r>
          </a:p>
        </p:txBody>
      </p:sp>
      <p:sp>
        <p:nvSpPr>
          <p:cNvPr id="46083" name="Rectangle 3">
            <a:extLst>
              <a:ext uri="{FF2B5EF4-FFF2-40B4-BE49-F238E27FC236}">
                <a16:creationId xmlns="" xmlns:a16="http://schemas.microsoft.com/office/drawing/2014/main" id="{D24405CB-DFA7-47F8-A3F1-1424947399EF}"/>
              </a:ext>
            </a:extLst>
          </p:cNvPr>
          <p:cNvSpPr>
            <a:spLocks noGrp="1" noChangeArrowheads="1"/>
          </p:cNvSpPr>
          <p:nvPr>
            <p:ph idx="1"/>
          </p:nvPr>
        </p:nvSpPr>
        <p:spPr>
          <a:prstGeom prst="rect">
            <a:avLst/>
          </a:prstGeom>
        </p:spPr>
        <p:txBody>
          <a:bodyPr/>
          <a:lstStyle/>
          <a:p>
            <a:r>
              <a:rPr lang="en-US" altLang="en-US" sz="2400" dirty="0"/>
              <a:t>Used for high-speed I/O devices able to transmit information at close to memory </a:t>
            </a:r>
            <a:r>
              <a:rPr lang="en-US" altLang="en-US" sz="2400" dirty="0" smtClean="0"/>
              <a:t>speeds</a:t>
            </a:r>
          </a:p>
          <a:p>
            <a:endParaRPr lang="en-US" altLang="en-US" sz="2400" dirty="0"/>
          </a:p>
          <a:p>
            <a:r>
              <a:rPr lang="en-US" altLang="en-US" sz="2400" dirty="0"/>
              <a:t>Device controller transfers blocks of data from buffer storage directly to main memory without CPU </a:t>
            </a:r>
            <a:r>
              <a:rPr lang="en-US" altLang="en-US" sz="2400" dirty="0" smtClean="0"/>
              <a:t>intervention</a:t>
            </a:r>
          </a:p>
          <a:p>
            <a:endParaRPr lang="en-US" altLang="en-US" sz="2400" dirty="0"/>
          </a:p>
          <a:p>
            <a:r>
              <a:rPr lang="en-US" altLang="en-US" sz="2400" dirty="0"/>
              <a:t>Only one interrupt is generated per block, rather than the one interrupt per byte</a:t>
            </a:r>
          </a:p>
        </p:txBody>
      </p:sp>
    </p:spTree>
    <p:extLst>
      <p:ext uri="{BB962C8B-B14F-4D97-AF65-F5344CB8AC3E}">
        <p14:creationId xmlns:p14="http://schemas.microsoft.com/office/powerpoint/2010/main" xmlns="" val="10600889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84909"/>
            <a:ext cx="8534400" cy="711200"/>
          </a:xfrm>
        </p:spPr>
        <p:txBody>
          <a:bodyPr/>
          <a:lstStyle/>
          <a:p>
            <a:r>
              <a:rPr lang="en-US" dirty="0" smtClean="0"/>
              <a:t>Unit I</a:t>
            </a:r>
            <a:endParaRPr lang="en-US" dirty="0"/>
          </a:p>
        </p:txBody>
      </p:sp>
      <p:sp>
        <p:nvSpPr>
          <p:cNvPr id="3" name="Content Placeholder 2"/>
          <p:cNvSpPr>
            <a:spLocks noGrp="1"/>
          </p:cNvSpPr>
          <p:nvPr>
            <p:ph idx="1"/>
          </p:nvPr>
        </p:nvSpPr>
        <p:spPr>
          <a:xfrm>
            <a:off x="502920" y="977029"/>
            <a:ext cx="9052560" cy="4096680"/>
          </a:xfrm>
        </p:spPr>
        <p:txBody>
          <a:bodyPr anchor="ctr"/>
          <a:lstStyle/>
          <a:p>
            <a:pPr algn="just"/>
            <a:r>
              <a:rPr lang="en-US" sz="2800" b="1" dirty="0"/>
              <a:t>Operating Systems Overview:: </a:t>
            </a:r>
            <a:r>
              <a:rPr lang="en-US" sz="2400" dirty="0"/>
              <a:t>Introduction – Computer System Organization – </a:t>
            </a:r>
            <a:r>
              <a:rPr lang="en-US" sz="2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Computer System Architecture </a:t>
            </a:r>
            <a:r>
              <a:rPr lang="en-US" sz="2400" dirty="0"/>
              <a:t>– Operations</a:t>
            </a:r>
            <a:r>
              <a:rPr lang="en-US" sz="2400" b="1" dirty="0">
                <a:ln w="12700">
                  <a:solidFill>
                    <a:schemeClr val="tx2">
                      <a:satMod val="155000"/>
                    </a:schemeClr>
                  </a:solidFill>
                  <a:prstDash val="solid"/>
                </a:ln>
                <a:solidFill>
                  <a:schemeClr val="tx1"/>
                </a:solidFill>
              </a:rPr>
              <a:t> </a:t>
            </a:r>
            <a:r>
              <a:rPr lang="en-US" sz="2400" dirty="0"/>
              <a:t>– Resource Management – Security and Protection – Virtualization – Computing Environments. Operating Systems Structures: Services – User and OS Interface – System Calls – Linkers and Loaders – Operating system Structure – Building and Booting OS.</a:t>
            </a:r>
          </a:p>
        </p:txBody>
      </p:sp>
      <p:sp>
        <p:nvSpPr>
          <p:cNvPr id="4" name="Slide Number Placeholder 3"/>
          <p:cNvSpPr>
            <a:spLocks noGrp="1"/>
          </p:cNvSpPr>
          <p:nvPr>
            <p:ph type="sldNum" sz="quarter" idx="4294967295"/>
          </p:nvPr>
        </p:nvSpPr>
        <p:spPr>
          <a:xfrm>
            <a:off x="8656320" y="5433137"/>
            <a:ext cx="640080" cy="482754"/>
          </a:xfrm>
          <a:prstGeom prst="ellipse">
            <a:avLst/>
          </a:prstGeom>
        </p:spPr>
        <p:txBody>
          <a:bodyPr/>
          <a:lstStyle/>
          <a:p>
            <a:fld id="{05B87AD5-00B7-48EA-9BEB-8C98CC8860F8}" type="slidenum">
              <a:rPr lang="en-US" altLang="en-US" smtClean="0"/>
              <a:pPr/>
              <a:t>31</a:t>
            </a:fld>
            <a:endParaRPr lang="en-US" altLang="en-US" dirty="0"/>
          </a:p>
        </p:txBody>
      </p:sp>
    </p:spTree>
    <p:extLst>
      <p:ext uri="{BB962C8B-B14F-4D97-AF65-F5344CB8AC3E}">
        <p14:creationId xmlns:p14="http://schemas.microsoft.com/office/powerpoint/2010/main" xmlns="" val="6430573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05840" y="-257184"/>
            <a:ext cx="9052560" cy="1066800"/>
          </a:xfrm>
        </p:spPr>
        <p:txBody>
          <a:bodyPr/>
          <a:lstStyle/>
          <a:p>
            <a:r>
              <a:rPr lang="en-US" sz="4400" b="1" dirty="0"/>
              <a:t>Computer-System </a:t>
            </a:r>
            <a:r>
              <a:rPr lang="en-US" sz="4400" b="1" dirty="0" smtClean="0"/>
              <a:t>Architecture</a:t>
            </a:r>
            <a:endParaRPr lang="en-IN" dirty="0"/>
          </a:p>
        </p:txBody>
      </p:sp>
      <p:sp>
        <p:nvSpPr>
          <p:cNvPr id="4" name="Content Placeholder 3"/>
          <p:cNvSpPr>
            <a:spLocks noGrp="1"/>
          </p:cNvSpPr>
          <p:nvPr>
            <p:ph idx="1"/>
          </p:nvPr>
        </p:nvSpPr>
        <p:spPr>
          <a:prstGeom prst="rect">
            <a:avLst/>
          </a:prstGeom>
        </p:spPr>
        <p:txBody>
          <a:bodyPr/>
          <a:lstStyle/>
          <a:p>
            <a:r>
              <a:rPr lang="en-US" sz="2800" dirty="0" smtClean="0"/>
              <a:t>A computer system can be organized in a number of different ways.</a:t>
            </a:r>
          </a:p>
          <a:p>
            <a:r>
              <a:rPr lang="en-US" sz="2800" dirty="0" smtClean="0"/>
              <a:t>Based on the number of general-purpose processors used</a:t>
            </a:r>
          </a:p>
          <a:p>
            <a:pPr lvl="1"/>
            <a:r>
              <a:rPr lang="en-US" sz="2800" b="1" dirty="0" smtClean="0"/>
              <a:t>Single-Processor Systems</a:t>
            </a:r>
          </a:p>
          <a:p>
            <a:pPr lvl="1"/>
            <a:r>
              <a:rPr lang="en-US" sz="2800" b="1" dirty="0" smtClean="0"/>
              <a:t>Multiprocessor Systems</a:t>
            </a:r>
          </a:p>
          <a:p>
            <a:pPr lvl="1"/>
            <a:r>
              <a:rPr lang="en-US" sz="2800" b="1" dirty="0" smtClean="0"/>
              <a:t>Clustered Systems</a:t>
            </a:r>
          </a:p>
        </p:txBody>
      </p:sp>
    </p:spTree>
    <p:extLst>
      <p:ext uri="{BB962C8B-B14F-4D97-AF65-F5344CB8AC3E}">
        <p14:creationId xmlns:p14="http://schemas.microsoft.com/office/powerpoint/2010/main" xmlns="" val="389957203"/>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Single-Processor Systems</a:t>
            </a:r>
            <a:endParaRPr lang="en-US" dirty="0"/>
          </a:p>
        </p:txBody>
      </p:sp>
      <p:sp>
        <p:nvSpPr>
          <p:cNvPr id="3" name="Text Placeholder 2"/>
          <p:cNvSpPr>
            <a:spLocks noGrp="1"/>
          </p:cNvSpPr>
          <p:nvPr>
            <p:ph type="body" idx="1"/>
          </p:nvPr>
        </p:nvSpPr>
        <p:spPr/>
        <p:txBody>
          <a:bodyPr/>
          <a:lstStyle/>
          <a:p>
            <a:r>
              <a:rPr lang="en-US" sz="2800" dirty="0"/>
              <a:t>single processor </a:t>
            </a:r>
            <a:r>
              <a:rPr lang="en-US" sz="2800" dirty="0" smtClean="0"/>
              <a:t>containing one </a:t>
            </a:r>
            <a:r>
              <a:rPr lang="en-US" sz="2800" dirty="0"/>
              <a:t>CPU with a single processing </a:t>
            </a:r>
            <a:r>
              <a:rPr lang="en-US" sz="2800" dirty="0" smtClean="0"/>
              <a:t>core</a:t>
            </a:r>
          </a:p>
          <a:p>
            <a:r>
              <a:rPr lang="en-US" sz="2800" dirty="0"/>
              <a:t>The </a:t>
            </a:r>
            <a:r>
              <a:rPr lang="en-US" sz="2800" b="1" dirty="0"/>
              <a:t>core </a:t>
            </a:r>
            <a:r>
              <a:rPr lang="en-US" sz="2800" dirty="0"/>
              <a:t>is the component that </a:t>
            </a:r>
            <a:r>
              <a:rPr lang="en-US" sz="2800" dirty="0" smtClean="0"/>
              <a:t>executes instructions </a:t>
            </a:r>
            <a:r>
              <a:rPr lang="en-US" sz="2800" dirty="0"/>
              <a:t>and registers for storing data locally. </a:t>
            </a:r>
            <a:endParaRPr lang="en-US" sz="2800" dirty="0" smtClean="0"/>
          </a:p>
          <a:p>
            <a:r>
              <a:rPr lang="en-US" sz="2800" dirty="0" smtClean="0"/>
              <a:t>The one main </a:t>
            </a:r>
            <a:r>
              <a:rPr lang="en-US" sz="2800" dirty="0"/>
              <a:t>CPU </a:t>
            </a:r>
            <a:r>
              <a:rPr lang="en-US" sz="2800" dirty="0" smtClean="0"/>
              <a:t>with its </a:t>
            </a:r>
            <a:r>
              <a:rPr lang="en-US" sz="2800" dirty="0"/>
              <a:t>core is capable of executing a general-purpose instruction set, </a:t>
            </a:r>
            <a:r>
              <a:rPr lang="en-US" sz="2800" dirty="0" smtClean="0"/>
              <a:t>including instructions </a:t>
            </a:r>
            <a:r>
              <a:rPr lang="en-US" sz="2800" dirty="0"/>
              <a:t>from processes</a:t>
            </a:r>
          </a:p>
        </p:txBody>
      </p:sp>
    </p:spTree>
    <p:extLst>
      <p:ext uri="{BB962C8B-B14F-4D97-AF65-F5344CB8AC3E}">
        <p14:creationId xmlns:p14="http://schemas.microsoft.com/office/powerpoint/2010/main" xmlns="" val="40966735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Multiprocessor Systems</a:t>
            </a:r>
            <a:endParaRPr lang="en-US" dirty="0"/>
          </a:p>
        </p:txBody>
      </p:sp>
      <p:sp>
        <p:nvSpPr>
          <p:cNvPr id="3" name="Text Placeholder 2"/>
          <p:cNvSpPr>
            <a:spLocks noGrp="1"/>
          </p:cNvSpPr>
          <p:nvPr>
            <p:ph type="body" idx="1"/>
          </p:nvPr>
        </p:nvSpPr>
        <p:spPr/>
        <p:txBody>
          <a:bodyPr/>
          <a:lstStyle/>
          <a:p>
            <a:r>
              <a:rPr lang="en-US" altLang="en-US" b="1" dirty="0" smtClean="0">
                <a:solidFill>
                  <a:srgbClr val="3366FF"/>
                </a:solidFill>
              </a:rPr>
              <a:t>Multiprocessor</a:t>
            </a:r>
            <a:r>
              <a:rPr lang="en-US" altLang="en-US" dirty="0" smtClean="0">
                <a:solidFill>
                  <a:srgbClr val="3366FF"/>
                </a:solidFill>
              </a:rPr>
              <a:t> </a:t>
            </a:r>
            <a:r>
              <a:rPr lang="en-US" altLang="en-US" dirty="0"/>
              <a:t>systems growing in use and importance (</a:t>
            </a:r>
            <a:r>
              <a:rPr lang="en-IN" altLang="en-US" dirty="0"/>
              <a:t>sharing the computer bus and sometimes the clock, memory, and peripheral devices. </a:t>
            </a:r>
            <a:r>
              <a:rPr lang="en-US" altLang="en-US" dirty="0"/>
              <a:t>)</a:t>
            </a:r>
          </a:p>
          <a:p>
            <a:pPr lvl="1"/>
            <a:r>
              <a:rPr lang="en-US" altLang="en-US" dirty="0"/>
              <a:t>Also known as </a:t>
            </a:r>
            <a:r>
              <a:rPr lang="en-US" altLang="en-US" b="1" dirty="0">
                <a:solidFill>
                  <a:srgbClr val="3366FF"/>
                </a:solidFill>
              </a:rPr>
              <a:t>parallel systems</a:t>
            </a:r>
            <a:r>
              <a:rPr lang="en-US" altLang="en-US" dirty="0"/>
              <a:t>, </a:t>
            </a:r>
            <a:r>
              <a:rPr lang="en-US" altLang="en-US" b="1" dirty="0">
                <a:solidFill>
                  <a:srgbClr val="3366FF"/>
                </a:solidFill>
              </a:rPr>
              <a:t>tightly-coupled systems(</a:t>
            </a:r>
            <a:r>
              <a:rPr lang="en-IN" altLang="en-US" dirty="0"/>
              <a:t>shared memory.</a:t>
            </a:r>
            <a:r>
              <a:rPr lang="en-US" altLang="en-US" b="1" dirty="0">
                <a:solidFill>
                  <a:srgbClr val="3366FF"/>
                </a:solidFill>
              </a:rPr>
              <a:t>)</a:t>
            </a:r>
          </a:p>
          <a:p>
            <a:pPr lvl="1"/>
            <a:r>
              <a:rPr lang="en-US" altLang="en-US" dirty="0"/>
              <a:t>Advantages include:</a:t>
            </a:r>
          </a:p>
          <a:p>
            <a:pPr marL="1200150" lvl="2" indent="-342900">
              <a:buFont typeface="Arial" panose="020B0604020202020204" pitchFamily="34" charset="0"/>
              <a:buAutoNum type="arabicPeriod"/>
            </a:pPr>
            <a:r>
              <a:rPr lang="en-US" altLang="en-US" b="1" dirty="0">
                <a:solidFill>
                  <a:srgbClr val="3366FF"/>
                </a:solidFill>
              </a:rPr>
              <a:t>Increased throughput</a:t>
            </a:r>
          </a:p>
          <a:p>
            <a:pPr marL="1200150" lvl="2" indent="-342900">
              <a:buFont typeface="Arial" panose="020B0604020202020204" pitchFamily="34" charset="0"/>
              <a:buAutoNum type="arabicPeriod"/>
            </a:pPr>
            <a:r>
              <a:rPr lang="en-US" altLang="en-US" b="1" dirty="0">
                <a:solidFill>
                  <a:srgbClr val="3366FF"/>
                </a:solidFill>
              </a:rPr>
              <a:t>Economy of scale</a:t>
            </a:r>
          </a:p>
          <a:p>
            <a:pPr marL="1200150" lvl="2" indent="-342900">
              <a:buFont typeface="Arial" panose="020B0604020202020204" pitchFamily="34" charset="0"/>
              <a:buAutoNum type="arabicPeriod"/>
            </a:pPr>
            <a:r>
              <a:rPr lang="en-US" altLang="en-US" b="1" dirty="0">
                <a:solidFill>
                  <a:srgbClr val="3366FF"/>
                </a:solidFill>
              </a:rPr>
              <a:t>Increased </a:t>
            </a:r>
            <a:r>
              <a:rPr lang="en-US" altLang="en-US" b="1" dirty="0" smtClean="0">
                <a:solidFill>
                  <a:srgbClr val="3366FF"/>
                </a:solidFill>
              </a:rPr>
              <a:t>reliability</a:t>
            </a:r>
            <a:endParaRPr lang="en-US" altLang="en-US" dirty="0" smtClean="0"/>
          </a:p>
          <a:p>
            <a:pPr marL="433716" lvl="1" indent="-287338"/>
            <a:r>
              <a:rPr lang="en-US" b="1" dirty="0" smtClean="0">
                <a:solidFill>
                  <a:srgbClr val="3366FF"/>
                </a:solidFill>
              </a:rPr>
              <a:t>Multicore</a:t>
            </a:r>
            <a:r>
              <a:rPr lang="en-US" b="1" dirty="0" smtClean="0"/>
              <a:t> </a:t>
            </a:r>
            <a:r>
              <a:rPr lang="en-US" dirty="0"/>
              <a:t>systems, in which multiple computing cores reside on a single </a:t>
            </a:r>
            <a:r>
              <a:rPr lang="en-US" dirty="0" smtClean="0"/>
              <a:t>chip</a:t>
            </a:r>
          </a:p>
          <a:p>
            <a:pPr lvl="1"/>
            <a:r>
              <a:rPr lang="en-US" dirty="0"/>
              <a:t>Multicore systems can be more efficient than multiple chips with single </a:t>
            </a:r>
            <a:r>
              <a:rPr lang="en-US" dirty="0" smtClean="0"/>
              <a:t>cores because </a:t>
            </a:r>
            <a:r>
              <a:rPr lang="en-US" dirty="0"/>
              <a:t>on-chip communication is faster than between-chip communication</a:t>
            </a:r>
            <a:endParaRPr lang="en-US" altLang="en-US" dirty="0"/>
          </a:p>
          <a:p>
            <a:endParaRPr lang="en-US" dirty="0"/>
          </a:p>
        </p:txBody>
      </p:sp>
    </p:spTree>
    <p:extLst>
      <p:ext uri="{BB962C8B-B14F-4D97-AF65-F5344CB8AC3E}">
        <p14:creationId xmlns:p14="http://schemas.microsoft.com/office/powerpoint/2010/main" xmlns="" val="228003059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840" y="-464398"/>
            <a:ext cx="9052560" cy="1066800"/>
          </a:xfrm>
        </p:spPr>
        <p:txBody>
          <a:bodyPr/>
          <a:lstStyle/>
          <a:p>
            <a:r>
              <a:rPr lang="en-US" dirty="0"/>
              <a:t>Symmetric multiprocessing architecture</a:t>
            </a:r>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2569867" y="1355517"/>
            <a:ext cx="4918666" cy="3689766"/>
          </a:xfrm>
          <a:prstGeom prst="rect">
            <a:avLst/>
          </a:prstGeom>
        </p:spPr>
      </p:pic>
    </p:spTree>
    <p:extLst>
      <p:ext uri="{BB962C8B-B14F-4D97-AF65-F5344CB8AC3E}">
        <p14:creationId xmlns:p14="http://schemas.microsoft.com/office/powerpoint/2010/main" xmlns="" val="408609848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840" y="142240"/>
            <a:ext cx="9052560" cy="1066800"/>
          </a:xfrm>
        </p:spPr>
        <p:txBody>
          <a:bodyPr/>
          <a:lstStyle/>
          <a:p>
            <a:r>
              <a:rPr lang="en-US" dirty="0"/>
              <a:t>A dual-core design with two cores on the same chip</a:t>
            </a:r>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2505884" y="1095081"/>
            <a:ext cx="5549552" cy="4927176"/>
          </a:xfrm>
          <a:prstGeom prst="rect">
            <a:avLst/>
          </a:prstGeom>
        </p:spPr>
      </p:pic>
    </p:spTree>
    <p:extLst>
      <p:ext uri="{BB962C8B-B14F-4D97-AF65-F5344CB8AC3E}">
        <p14:creationId xmlns:p14="http://schemas.microsoft.com/office/powerpoint/2010/main" xmlns="" val="154767579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840" y="-284480"/>
            <a:ext cx="9052560" cy="1066800"/>
          </a:xfrm>
        </p:spPr>
        <p:txBody>
          <a:bodyPr/>
          <a:lstStyle/>
          <a:p>
            <a:r>
              <a:rPr lang="en-US" dirty="0"/>
              <a:t>NUMA multiprocessing architecture</a:t>
            </a:r>
          </a:p>
        </p:txBody>
      </p:sp>
      <p:pic>
        <p:nvPicPr>
          <p:cNvPr id="4" name="Picture 3"/>
          <p:cNvPicPr>
            <a:picLocks noChangeAspect="1"/>
          </p:cNvPicPr>
          <p:nvPr/>
        </p:nvPicPr>
        <p:blipFill>
          <a:blip r:embed="rId2"/>
          <a:stretch>
            <a:fillRect/>
          </a:stretch>
        </p:blipFill>
        <p:spPr>
          <a:xfrm>
            <a:off x="2634018" y="1023583"/>
            <a:ext cx="5249170" cy="4872250"/>
          </a:xfrm>
          <a:prstGeom prst="rect">
            <a:avLst/>
          </a:prstGeom>
        </p:spPr>
      </p:pic>
    </p:spTree>
    <p:extLst>
      <p:ext uri="{BB962C8B-B14F-4D97-AF65-F5344CB8AC3E}">
        <p14:creationId xmlns:p14="http://schemas.microsoft.com/office/powerpoint/2010/main" xmlns="" val="74788399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Clustered Systems</a:t>
            </a:r>
            <a:endParaRPr lang="en-US" dirty="0"/>
          </a:p>
        </p:txBody>
      </p:sp>
      <p:sp>
        <p:nvSpPr>
          <p:cNvPr id="3" name="Text Placeholder 2"/>
          <p:cNvSpPr>
            <a:spLocks noGrp="1"/>
          </p:cNvSpPr>
          <p:nvPr>
            <p:ph type="body" idx="1"/>
          </p:nvPr>
        </p:nvSpPr>
        <p:spPr/>
        <p:txBody>
          <a:bodyPr/>
          <a:lstStyle/>
          <a:p>
            <a:r>
              <a:rPr lang="en-US" dirty="0"/>
              <a:t>T</a:t>
            </a:r>
            <a:r>
              <a:rPr lang="en-US" dirty="0" smtClean="0"/>
              <a:t>hey </a:t>
            </a:r>
            <a:r>
              <a:rPr lang="en-US" dirty="0"/>
              <a:t>are composed of two or </a:t>
            </a:r>
            <a:r>
              <a:rPr lang="en-US" dirty="0" smtClean="0"/>
              <a:t>more individual </a:t>
            </a:r>
            <a:r>
              <a:rPr lang="en-US" dirty="0"/>
              <a:t>systems—or nodes—joined together; each node is typically a </a:t>
            </a:r>
            <a:r>
              <a:rPr lang="en-US" dirty="0" smtClean="0"/>
              <a:t>multicore system</a:t>
            </a:r>
            <a:r>
              <a:rPr lang="en-US" dirty="0"/>
              <a:t>. </a:t>
            </a:r>
            <a:endParaRPr lang="en-US" dirty="0" smtClean="0"/>
          </a:p>
          <a:p>
            <a:r>
              <a:rPr lang="en-US" dirty="0" smtClean="0"/>
              <a:t>Such </a:t>
            </a:r>
            <a:r>
              <a:rPr lang="en-US" dirty="0"/>
              <a:t>systems are considered </a:t>
            </a:r>
            <a:r>
              <a:rPr lang="en-US" b="1" dirty="0"/>
              <a:t>loosely </a:t>
            </a:r>
            <a:r>
              <a:rPr lang="en-US" b="1" dirty="0" smtClean="0"/>
              <a:t>coupled</a:t>
            </a:r>
          </a:p>
          <a:p>
            <a:r>
              <a:rPr lang="en-US" dirty="0"/>
              <a:t>provide </a:t>
            </a:r>
            <a:r>
              <a:rPr lang="en-US" b="1" dirty="0"/>
              <a:t>high-availability </a:t>
            </a:r>
            <a:r>
              <a:rPr lang="en-US" b="1" dirty="0" smtClean="0"/>
              <a:t>service</a:t>
            </a:r>
          </a:p>
          <a:p>
            <a:pPr marL="426709" lvl="2"/>
            <a:r>
              <a:rPr lang="en-US" altLang="en-US" b="1" dirty="0">
                <a:solidFill>
                  <a:srgbClr val="3366FF"/>
                </a:solidFill>
              </a:rPr>
              <a:t>Increased reliability </a:t>
            </a:r>
            <a:r>
              <a:rPr lang="en-US" altLang="en-US" dirty="0"/>
              <a:t>– graceful degradation or fault tolerance</a:t>
            </a:r>
          </a:p>
          <a:p>
            <a:r>
              <a:rPr lang="en-US" dirty="0"/>
              <a:t>Clustering can be structured asymmetrically or symmetrically. </a:t>
            </a:r>
            <a:endParaRPr lang="en-US" dirty="0" smtClean="0"/>
          </a:p>
          <a:p>
            <a:r>
              <a:rPr lang="en-US" dirty="0" smtClean="0"/>
              <a:t>In </a:t>
            </a:r>
            <a:r>
              <a:rPr lang="en-US" b="1" dirty="0" smtClean="0"/>
              <a:t>asymmetric clustering</a:t>
            </a:r>
            <a:r>
              <a:rPr lang="en-US" dirty="0"/>
              <a:t>, </a:t>
            </a:r>
            <a:r>
              <a:rPr lang="en-US" dirty="0" smtClean="0"/>
              <a:t>one machine </a:t>
            </a:r>
            <a:r>
              <a:rPr lang="en-US" dirty="0"/>
              <a:t>is in </a:t>
            </a:r>
            <a:r>
              <a:rPr lang="en-US" b="1" dirty="0"/>
              <a:t>hot-standby mode </a:t>
            </a:r>
            <a:r>
              <a:rPr lang="en-US" dirty="0"/>
              <a:t>while the other is </a:t>
            </a:r>
            <a:r>
              <a:rPr lang="en-US" dirty="0" smtClean="0"/>
              <a:t>running the </a:t>
            </a:r>
            <a:r>
              <a:rPr lang="en-US" dirty="0"/>
              <a:t>applications</a:t>
            </a:r>
            <a:r>
              <a:rPr lang="en-US" dirty="0" smtClean="0"/>
              <a:t>.</a:t>
            </a:r>
          </a:p>
          <a:p>
            <a:r>
              <a:rPr lang="en-US" dirty="0"/>
              <a:t>In </a:t>
            </a:r>
            <a:r>
              <a:rPr lang="en-US" b="1" dirty="0"/>
              <a:t>symmetric clustering</a:t>
            </a:r>
            <a:r>
              <a:rPr lang="en-US" dirty="0"/>
              <a:t>, two or more hosts are running </a:t>
            </a:r>
            <a:r>
              <a:rPr lang="en-US" dirty="0" smtClean="0"/>
              <a:t>applications and </a:t>
            </a:r>
            <a:r>
              <a:rPr lang="en-US" dirty="0"/>
              <a:t>are monitoring each </a:t>
            </a:r>
            <a:r>
              <a:rPr lang="en-US" dirty="0" smtClean="0"/>
              <a:t>other</a:t>
            </a:r>
          </a:p>
          <a:p>
            <a:pPr lvl="1"/>
            <a:r>
              <a:rPr lang="en-US" altLang="en-US" dirty="0"/>
              <a:t>Some clusters are for </a:t>
            </a:r>
            <a:r>
              <a:rPr lang="en-US" altLang="en-US" b="1" dirty="0">
                <a:solidFill>
                  <a:srgbClr val="3366FF"/>
                </a:solidFill>
              </a:rPr>
              <a:t>high-performance computing (HPC)</a:t>
            </a:r>
          </a:p>
          <a:p>
            <a:pPr lvl="2"/>
            <a:r>
              <a:rPr lang="en-US" altLang="en-US" sz="1800" dirty="0"/>
              <a:t>Applications must be written to use </a:t>
            </a:r>
            <a:r>
              <a:rPr lang="en-US" altLang="en-US" sz="1800" b="1" dirty="0">
                <a:solidFill>
                  <a:srgbClr val="3366FF"/>
                </a:solidFill>
              </a:rPr>
              <a:t>parallelization (</a:t>
            </a:r>
            <a:r>
              <a:rPr lang="en-IN" altLang="en-US" sz="1800" dirty="0"/>
              <a:t>which divides a program into separate components that run in parallel on individual computers in the cluster.  </a:t>
            </a:r>
            <a:r>
              <a:rPr lang="en-US" altLang="en-US" sz="1800" b="1" dirty="0">
                <a:solidFill>
                  <a:srgbClr val="3366FF"/>
                </a:solidFill>
              </a:rPr>
              <a:t>)</a:t>
            </a:r>
          </a:p>
          <a:p>
            <a:endParaRPr lang="en-US" dirty="0"/>
          </a:p>
        </p:txBody>
      </p:sp>
    </p:spTree>
    <p:extLst>
      <p:ext uri="{BB962C8B-B14F-4D97-AF65-F5344CB8AC3E}">
        <p14:creationId xmlns:p14="http://schemas.microsoft.com/office/powerpoint/2010/main" xmlns="" val="22106272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 of a Clustered System</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2321402" y="1971331"/>
            <a:ext cx="5918516" cy="3143320"/>
          </a:xfrm>
          <a:prstGeom prst="rect">
            <a:avLst/>
          </a:prstGeom>
        </p:spPr>
      </p:pic>
    </p:spTree>
    <p:extLst>
      <p:ext uri="{BB962C8B-B14F-4D97-AF65-F5344CB8AC3E}">
        <p14:creationId xmlns:p14="http://schemas.microsoft.com/office/powerpoint/2010/main" xmlns="" val="156537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84909"/>
            <a:ext cx="8534400" cy="711200"/>
          </a:xfrm>
        </p:spPr>
        <p:txBody>
          <a:bodyPr/>
          <a:lstStyle/>
          <a:p>
            <a:r>
              <a:rPr lang="en-US" dirty="0" smtClean="0"/>
              <a:t>Unit I</a:t>
            </a:r>
            <a:endParaRPr lang="en-US" dirty="0"/>
          </a:p>
        </p:txBody>
      </p:sp>
      <p:sp>
        <p:nvSpPr>
          <p:cNvPr id="3" name="Content Placeholder 2"/>
          <p:cNvSpPr>
            <a:spLocks noGrp="1"/>
          </p:cNvSpPr>
          <p:nvPr>
            <p:ph idx="1"/>
          </p:nvPr>
        </p:nvSpPr>
        <p:spPr>
          <a:xfrm>
            <a:off x="947224" y="1363785"/>
            <a:ext cx="8632874" cy="4277360"/>
          </a:xfrm>
        </p:spPr>
        <p:txBody>
          <a:bodyPr anchor="ctr"/>
          <a:lstStyle/>
          <a:p>
            <a:pPr algn="just"/>
            <a:r>
              <a:rPr lang="en-US" sz="2800" b="1" dirty="0"/>
              <a:t>Operating Systems Overview: </a:t>
            </a:r>
            <a:r>
              <a:rPr lang="en-US" sz="28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Times New Roman" panose="02020603050405020304" pitchFamily="18" charset="0"/>
                <a:cs typeface="Times New Roman" panose="02020603050405020304" pitchFamily="18" charset="0"/>
              </a:rPr>
              <a:t>Introduction</a:t>
            </a:r>
            <a:r>
              <a:rPr lang="en-US" sz="2800" dirty="0" smtClean="0"/>
              <a:t> </a:t>
            </a:r>
            <a:r>
              <a:rPr lang="en-US" sz="2800" dirty="0"/>
              <a:t>– Computer System Organization – Computer System Architecture – Operations – Resource Management – Security and Protection – Virtualization – Computing Environments. Operating Systems Structures: Services – User and OS Interface – System Calls – Linkers and Loaders – Operating system Structure – Building and Booting OS.</a:t>
            </a:r>
          </a:p>
        </p:txBody>
      </p:sp>
      <p:sp>
        <p:nvSpPr>
          <p:cNvPr id="5" name="Google Shape;98;p2"/>
          <p:cNvSpPr txBox="1"/>
          <p:nvPr/>
        </p:nvSpPr>
        <p:spPr>
          <a:xfrm>
            <a:off x="6789420" y="5932594"/>
            <a:ext cx="1920240" cy="340783"/>
          </a:xfrm>
          <a:prstGeom prst="rect">
            <a:avLst/>
          </a:prstGeom>
          <a:noFill/>
          <a:ln>
            <a:noFill/>
          </a:ln>
        </p:spPr>
        <p:txBody>
          <a:bodyPr spcFirstLastPara="1" wrap="square" lIns="85330" tIns="42653" rIns="85330" bIns="42653" anchor="ctr" anchorCtr="0">
            <a:noAutofit/>
          </a:bodyPr>
          <a:lstStyle/>
          <a:p>
            <a:pPr algn="r">
              <a:buClr>
                <a:schemeClr val="dk1"/>
              </a:buClr>
              <a:buSzPts val="900"/>
            </a:pPr>
            <a:r>
              <a:rPr lang="en-US" sz="1307" dirty="0"/>
              <a:t>4</a:t>
            </a:r>
            <a:endParaRPr sz="1307"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84909"/>
            <a:ext cx="8534400" cy="711200"/>
          </a:xfrm>
        </p:spPr>
        <p:txBody>
          <a:bodyPr/>
          <a:lstStyle/>
          <a:p>
            <a:r>
              <a:rPr lang="en-US" dirty="0" smtClean="0"/>
              <a:t>Unit I</a:t>
            </a:r>
            <a:endParaRPr lang="en-US" dirty="0"/>
          </a:p>
        </p:txBody>
      </p:sp>
      <p:sp>
        <p:nvSpPr>
          <p:cNvPr id="3" name="Content Placeholder 2"/>
          <p:cNvSpPr>
            <a:spLocks noGrp="1"/>
          </p:cNvSpPr>
          <p:nvPr>
            <p:ph idx="1"/>
          </p:nvPr>
        </p:nvSpPr>
        <p:spPr>
          <a:xfrm>
            <a:off x="502920" y="977029"/>
            <a:ext cx="9052560" cy="4096680"/>
          </a:xfrm>
        </p:spPr>
        <p:txBody>
          <a:bodyPr anchor="ctr"/>
          <a:lstStyle/>
          <a:p>
            <a:pPr algn="just"/>
            <a:r>
              <a:rPr lang="en-US" sz="2800" b="1" dirty="0"/>
              <a:t>Operating Systems Overview:: </a:t>
            </a:r>
            <a:r>
              <a:rPr lang="en-US" sz="2400" dirty="0"/>
              <a:t>Introduction – Computer System Organization – Computer System Architecture – </a:t>
            </a:r>
            <a:r>
              <a:rPr lang="en-US" sz="2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Operations </a:t>
            </a:r>
            <a:r>
              <a:rPr lang="en-US" sz="2400" dirty="0"/>
              <a:t>– Resource Management – Security and Protection – Virtualization – Computing Environments. Operating Systems Structures: Services – User and OS Interface – System Calls – Linkers and Loaders – Operating system Structure – Building and Booting OS.</a:t>
            </a:r>
          </a:p>
        </p:txBody>
      </p:sp>
      <p:sp>
        <p:nvSpPr>
          <p:cNvPr id="4" name="Slide Number Placeholder 3"/>
          <p:cNvSpPr>
            <a:spLocks noGrp="1"/>
          </p:cNvSpPr>
          <p:nvPr>
            <p:ph type="sldNum" sz="quarter" idx="4294967295"/>
          </p:nvPr>
        </p:nvSpPr>
        <p:spPr>
          <a:xfrm>
            <a:off x="8656320" y="5433137"/>
            <a:ext cx="640080" cy="482754"/>
          </a:xfrm>
          <a:prstGeom prst="ellipse">
            <a:avLst/>
          </a:prstGeom>
        </p:spPr>
        <p:txBody>
          <a:bodyPr/>
          <a:lstStyle/>
          <a:p>
            <a:fld id="{05B87AD5-00B7-48EA-9BEB-8C98CC8860F8}" type="slidenum">
              <a:rPr lang="en-US" altLang="en-US" smtClean="0"/>
              <a:pPr/>
              <a:t>40</a:t>
            </a:fld>
            <a:endParaRPr lang="en-US" altLang="en-US" dirty="0"/>
          </a:p>
        </p:txBody>
      </p:sp>
    </p:spTree>
    <p:extLst>
      <p:ext uri="{BB962C8B-B14F-4D97-AF65-F5344CB8AC3E}">
        <p14:creationId xmlns:p14="http://schemas.microsoft.com/office/powerpoint/2010/main" xmlns="" val="100191047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 xmlns:a16="http://schemas.microsoft.com/office/drawing/2014/main" id="{5293F34F-C9FD-4545-B67F-0AFEB04F0A3B}"/>
              </a:ext>
            </a:extLst>
          </p:cNvPr>
          <p:cNvSpPr>
            <a:spLocks noGrp="1" noChangeArrowheads="1"/>
          </p:cNvSpPr>
          <p:nvPr>
            <p:ph type="title"/>
          </p:nvPr>
        </p:nvSpPr>
        <p:spPr>
          <a:prstGeom prst="rect">
            <a:avLst/>
          </a:prstGeom>
        </p:spPr>
        <p:txBody>
          <a:bodyPr/>
          <a:lstStyle/>
          <a:p>
            <a:pPr eaLnBrk="1" hangingPunct="1"/>
            <a:r>
              <a:rPr lang="en-US" altLang="en-US" dirty="0" smtClean="0"/>
              <a:t>Operating System </a:t>
            </a:r>
            <a:r>
              <a:rPr lang="en-US" altLang="en-US" dirty="0"/>
              <a:t>Operations</a:t>
            </a:r>
          </a:p>
        </p:txBody>
      </p:sp>
      <p:sp>
        <p:nvSpPr>
          <p:cNvPr id="59395" name="Rectangle 3">
            <a:extLst>
              <a:ext uri="{FF2B5EF4-FFF2-40B4-BE49-F238E27FC236}">
                <a16:creationId xmlns="" xmlns:a16="http://schemas.microsoft.com/office/drawing/2014/main" id="{3CA3B3A3-4D5F-45EB-B9C7-25CB392E86A3}"/>
              </a:ext>
            </a:extLst>
          </p:cNvPr>
          <p:cNvSpPr>
            <a:spLocks noGrp="1" noChangeArrowheads="1"/>
          </p:cNvSpPr>
          <p:nvPr>
            <p:ph idx="1"/>
          </p:nvPr>
        </p:nvSpPr>
        <p:spPr>
          <a:prstGeom prst="rect">
            <a:avLst/>
          </a:prstGeom>
        </p:spPr>
        <p:txBody>
          <a:bodyPr/>
          <a:lstStyle/>
          <a:p>
            <a:pPr>
              <a:lnSpc>
                <a:spcPct val="90000"/>
              </a:lnSpc>
            </a:pPr>
            <a:r>
              <a:rPr lang="en-US" altLang="en-US" dirty="0"/>
              <a:t>Bootstrap program – simple code to initialize the system, load the kernel</a:t>
            </a:r>
          </a:p>
          <a:p>
            <a:pPr>
              <a:lnSpc>
                <a:spcPct val="90000"/>
              </a:lnSpc>
            </a:pPr>
            <a:r>
              <a:rPr lang="en-US" altLang="en-US" dirty="0"/>
              <a:t>Kernel loads</a:t>
            </a:r>
          </a:p>
          <a:p>
            <a:pPr>
              <a:lnSpc>
                <a:spcPct val="90000"/>
              </a:lnSpc>
            </a:pPr>
            <a:r>
              <a:rPr lang="en-US" altLang="en-US" dirty="0"/>
              <a:t>Starts </a:t>
            </a:r>
            <a:r>
              <a:rPr lang="en-US" altLang="en-US" b="1" dirty="0">
                <a:solidFill>
                  <a:srgbClr val="006699"/>
                </a:solidFill>
                <a:latin typeface="+mj-lt"/>
              </a:rPr>
              <a:t>system daemons </a:t>
            </a:r>
            <a:r>
              <a:rPr lang="en-US" altLang="en-US" dirty="0"/>
              <a:t>(services provided outside of the kernel)</a:t>
            </a:r>
          </a:p>
          <a:p>
            <a:pPr>
              <a:lnSpc>
                <a:spcPct val="90000"/>
              </a:lnSpc>
            </a:pPr>
            <a:r>
              <a:rPr lang="en-US" altLang="en-US" dirty="0"/>
              <a:t>Kernel</a:t>
            </a:r>
            <a:r>
              <a:rPr lang="en-US" altLang="en-US" b="1" dirty="0">
                <a:solidFill>
                  <a:srgbClr val="3366FF"/>
                </a:solidFill>
              </a:rPr>
              <a:t> </a:t>
            </a:r>
            <a:r>
              <a:rPr lang="en-US" altLang="en-US" b="1" dirty="0">
                <a:solidFill>
                  <a:srgbClr val="006699"/>
                </a:solidFill>
                <a:latin typeface="+mj-lt"/>
              </a:rPr>
              <a:t>interrupt driven </a:t>
            </a:r>
            <a:r>
              <a:rPr lang="en-US" altLang="en-US" dirty="0"/>
              <a:t>(hardware and software)</a:t>
            </a:r>
          </a:p>
          <a:p>
            <a:pPr lvl="1">
              <a:lnSpc>
                <a:spcPct val="90000"/>
              </a:lnSpc>
            </a:pPr>
            <a:r>
              <a:rPr lang="en-US" altLang="en-US" dirty="0"/>
              <a:t>Hardware interrupt by one of the devices </a:t>
            </a:r>
          </a:p>
          <a:p>
            <a:pPr lvl="1">
              <a:lnSpc>
                <a:spcPct val="90000"/>
              </a:lnSpc>
            </a:pPr>
            <a:r>
              <a:rPr lang="en-US" altLang="en-US" dirty="0"/>
              <a:t>Software interrupt (</a:t>
            </a:r>
            <a:r>
              <a:rPr lang="en-US" altLang="en-US" b="1" dirty="0">
                <a:solidFill>
                  <a:srgbClr val="006699"/>
                </a:solidFill>
                <a:latin typeface="+mj-lt"/>
              </a:rPr>
              <a:t>exception</a:t>
            </a:r>
            <a:r>
              <a:rPr lang="en-US" altLang="en-US" b="1" dirty="0">
                <a:solidFill>
                  <a:srgbClr val="3366FF"/>
                </a:solidFill>
              </a:rPr>
              <a:t> </a:t>
            </a:r>
            <a:r>
              <a:rPr lang="en-US" altLang="en-US" dirty="0"/>
              <a:t>or </a:t>
            </a:r>
            <a:r>
              <a:rPr lang="en-US" altLang="en-US" b="1" dirty="0">
                <a:solidFill>
                  <a:srgbClr val="006699"/>
                </a:solidFill>
                <a:latin typeface="+mj-lt"/>
              </a:rPr>
              <a:t>trap</a:t>
            </a:r>
            <a:r>
              <a:rPr lang="en-US" altLang="en-US" dirty="0"/>
              <a:t>):</a:t>
            </a:r>
          </a:p>
          <a:p>
            <a:pPr lvl="2">
              <a:lnSpc>
                <a:spcPct val="90000"/>
              </a:lnSpc>
            </a:pPr>
            <a:r>
              <a:rPr lang="en-US" altLang="en-US" dirty="0"/>
              <a:t>Software error (e.g., division by zero)</a:t>
            </a:r>
            <a:endParaRPr lang="en-US" altLang="en-US" b="1" dirty="0">
              <a:solidFill>
                <a:srgbClr val="3366FF"/>
              </a:solidFill>
            </a:endParaRPr>
          </a:p>
          <a:p>
            <a:pPr lvl="2">
              <a:lnSpc>
                <a:spcPct val="90000"/>
              </a:lnSpc>
            </a:pPr>
            <a:r>
              <a:rPr lang="en-US" altLang="en-US" dirty="0"/>
              <a:t>Request for operating system service – </a:t>
            </a:r>
            <a:r>
              <a:rPr lang="en-US" altLang="en-US" b="1" dirty="0">
                <a:solidFill>
                  <a:srgbClr val="006699"/>
                </a:solidFill>
                <a:latin typeface="+mj-lt"/>
              </a:rPr>
              <a:t>system call</a:t>
            </a:r>
          </a:p>
          <a:p>
            <a:pPr lvl="2">
              <a:lnSpc>
                <a:spcPct val="90000"/>
              </a:lnSpc>
            </a:pPr>
            <a:r>
              <a:rPr lang="en-US" altLang="en-US" dirty="0"/>
              <a:t>Other process problems include infinite loop, processes modifying each other or the operating system</a:t>
            </a:r>
          </a:p>
          <a:p>
            <a:pPr lvl="1">
              <a:lnSpc>
                <a:spcPct val="90000"/>
              </a:lnSpc>
            </a:pPr>
            <a:endParaRPr lang="en-US" altLang="en-US" dirty="0"/>
          </a:p>
        </p:txBody>
      </p:sp>
    </p:spTree>
    <p:extLst>
      <p:ext uri="{BB962C8B-B14F-4D97-AF65-F5344CB8AC3E}">
        <p14:creationId xmlns:p14="http://schemas.microsoft.com/office/powerpoint/2010/main" xmlns="" val="220698062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 xmlns:a16="http://schemas.microsoft.com/office/drawing/2014/main" id="{0E1443AA-0E9D-4C48-8D3D-68212E6D683A}"/>
              </a:ext>
            </a:extLst>
          </p:cNvPr>
          <p:cNvSpPr>
            <a:spLocks noGrp="1" noChangeArrowheads="1"/>
          </p:cNvSpPr>
          <p:nvPr>
            <p:ph type="title"/>
          </p:nvPr>
        </p:nvSpPr>
        <p:spPr>
          <a:prstGeom prst="rect">
            <a:avLst/>
          </a:prstGeom>
        </p:spPr>
        <p:txBody>
          <a:bodyPr/>
          <a:lstStyle/>
          <a:p>
            <a:pPr eaLnBrk="1" hangingPunct="1"/>
            <a:r>
              <a:rPr lang="en-US" altLang="en-US" dirty="0" smtClean="0"/>
              <a:t>Multiprogramming</a:t>
            </a:r>
            <a:endParaRPr lang="en-US" altLang="en-US" dirty="0"/>
          </a:p>
        </p:txBody>
      </p:sp>
      <p:sp>
        <p:nvSpPr>
          <p:cNvPr id="61443" name="Rectangle 3">
            <a:extLst>
              <a:ext uri="{FF2B5EF4-FFF2-40B4-BE49-F238E27FC236}">
                <a16:creationId xmlns="" xmlns:a16="http://schemas.microsoft.com/office/drawing/2014/main" id="{791B5A88-3ACB-440F-8638-FDCD2CDEF4EB}"/>
              </a:ext>
            </a:extLst>
          </p:cNvPr>
          <p:cNvSpPr>
            <a:spLocks noGrp="1" noChangeArrowheads="1"/>
          </p:cNvSpPr>
          <p:nvPr>
            <p:ph idx="1"/>
          </p:nvPr>
        </p:nvSpPr>
        <p:spPr>
          <a:prstGeom prst="rect">
            <a:avLst/>
          </a:prstGeom>
        </p:spPr>
        <p:txBody>
          <a:bodyPr/>
          <a:lstStyle/>
          <a:p>
            <a:pPr>
              <a:lnSpc>
                <a:spcPct val="90000"/>
              </a:lnSpc>
            </a:pPr>
            <a:r>
              <a:rPr lang="en-US" altLang="en-US" sz="2400" dirty="0" smtClean="0"/>
              <a:t>Single </a:t>
            </a:r>
            <a:r>
              <a:rPr lang="en-US" altLang="en-US" sz="2400" dirty="0"/>
              <a:t>user cannot always keep CPU and I/O devices busy </a:t>
            </a:r>
          </a:p>
          <a:p>
            <a:r>
              <a:rPr lang="en-US" sz="2400" dirty="0"/>
              <a:t>OS supports to run multiple programs to keep either the CPU or the I/O devices busy at all times</a:t>
            </a:r>
            <a:r>
              <a:rPr lang="en-US" sz="2400" dirty="0" smtClean="0"/>
              <a:t>.</a:t>
            </a:r>
          </a:p>
          <a:p>
            <a:r>
              <a:rPr lang="en-US" sz="2400" dirty="0"/>
              <a:t>In a </a:t>
            </a:r>
            <a:r>
              <a:rPr lang="en-US" sz="2400" dirty="0" err="1"/>
              <a:t>multiprogrammed</a:t>
            </a:r>
            <a:r>
              <a:rPr lang="en-US" sz="2400" dirty="0"/>
              <a:t> system, a </a:t>
            </a:r>
            <a:r>
              <a:rPr lang="en-US" sz="2400" dirty="0" smtClean="0"/>
              <a:t>program in </a:t>
            </a:r>
            <a:r>
              <a:rPr lang="en-US" sz="2400" dirty="0"/>
              <a:t>execution is termed </a:t>
            </a:r>
            <a:r>
              <a:rPr lang="en-US" sz="2400" dirty="0" smtClean="0"/>
              <a:t>as </a:t>
            </a:r>
            <a:r>
              <a:rPr lang="en-US" sz="2400" b="1" dirty="0"/>
              <a:t>process</a:t>
            </a:r>
            <a:r>
              <a:rPr lang="en-US" sz="2400" dirty="0"/>
              <a:t>.</a:t>
            </a:r>
            <a:endParaRPr lang="en-US" altLang="en-US" sz="2400" dirty="0"/>
          </a:p>
          <a:p>
            <a:pPr>
              <a:lnSpc>
                <a:spcPct val="90000"/>
              </a:lnSpc>
            </a:pPr>
            <a:r>
              <a:rPr lang="en-US" altLang="en-US" sz="2400" dirty="0"/>
              <a:t>Multiprogramming organizes jobs (code and data) so CPU always has one to execute</a:t>
            </a:r>
          </a:p>
          <a:p>
            <a:pPr>
              <a:lnSpc>
                <a:spcPct val="90000"/>
              </a:lnSpc>
            </a:pPr>
            <a:r>
              <a:rPr lang="en-US" altLang="en-US" sz="2400" dirty="0">
                <a:solidFill>
                  <a:srgbClr val="FF0000"/>
                </a:solidFill>
              </a:rPr>
              <a:t>General principle </a:t>
            </a:r>
            <a:r>
              <a:rPr lang="en-US" altLang="en-US" sz="2400" dirty="0"/>
              <a:t>:</a:t>
            </a:r>
          </a:p>
          <a:p>
            <a:pPr lvl="1">
              <a:lnSpc>
                <a:spcPct val="90000"/>
              </a:lnSpc>
            </a:pPr>
            <a:r>
              <a:rPr lang="en-US" altLang="en-US" sz="2400" dirty="0"/>
              <a:t>A subset of total jobs in system is kept in memory </a:t>
            </a:r>
          </a:p>
          <a:p>
            <a:pPr lvl="1">
              <a:lnSpc>
                <a:spcPct val="90000"/>
              </a:lnSpc>
            </a:pPr>
            <a:r>
              <a:rPr lang="en-US" altLang="en-US" sz="2400" dirty="0"/>
              <a:t>One job selected and run via </a:t>
            </a:r>
            <a:r>
              <a:rPr lang="en-US" altLang="en-US" sz="2400" b="1" dirty="0">
                <a:solidFill>
                  <a:srgbClr val="006699"/>
                </a:solidFill>
                <a:latin typeface="+mj-lt"/>
              </a:rPr>
              <a:t>job scheduling</a:t>
            </a:r>
          </a:p>
          <a:p>
            <a:pPr lvl="1">
              <a:lnSpc>
                <a:spcPct val="90000"/>
              </a:lnSpc>
            </a:pPr>
            <a:r>
              <a:rPr lang="en-US" altLang="en-US" sz="2400" dirty="0"/>
              <a:t>When job has to wait (for I/O for example), OS switches to another </a:t>
            </a:r>
            <a:r>
              <a:rPr lang="en-US" altLang="en-US" sz="2400" dirty="0" smtClean="0"/>
              <a:t>job</a:t>
            </a:r>
            <a:endParaRPr lang="en-US" altLang="en-US" sz="2400" dirty="0"/>
          </a:p>
        </p:txBody>
      </p:sp>
    </p:spTree>
    <p:extLst>
      <p:ext uri="{BB962C8B-B14F-4D97-AF65-F5344CB8AC3E}">
        <p14:creationId xmlns:p14="http://schemas.microsoft.com/office/powerpoint/2010/main" xmlns="" val="592524382"/>
      </p:ext>
    </p:extLst>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 xmlns:a16="http://schemas.microsoft.com/office/drawing/2014/main" id="{0E1443AA-0E9D-4C48-8D3D-68212E6D683A}"/>
              </a:ext>
            </a:extLst>
          </p:cNvPr>
          <p:cNvSpPr>
            <a:spLocks noGrp="1" noChangeArrowheads="1"/>
          </p:cNvSpPr>
          <p:nvPr>
            <p:ph type="title"/>
          </p:nvPr>
        </p:nvSpPr>
        <p:spPr>
          <a:prstGeom prst="rect">
            <a:avLst/>
          </a:prstGeom>
        </p:spPr>
        <p:txBody>
          <a:bodyPr/>
          <a:lstStyle/>
          <a:p>
            <a:pPr eaLnBrk="1" hangingPunct="1"/>
            <a:r>
              <a:rPr lang="en-US" altLang="en-US" dirty="0"/>
              <a:t>Multitasking (Timesharing)</a:t>
            </a:r>
          </a:p>
        </p:txBody>
      </p:sp>
      <p:sp>
        <p:nvSpPr>
          <p:cNvPr id="61443" name="Rectangle 3">
            <a:extLst>
              <a:ext uri="{FF2B5EF4-FFF2-40B4-BE49-F238E27FC236}">
                <a16:creationId xmlns="" xmlns:a16="http://schemas.microsoft.com/office/drawing/2014/main" id="{791B5A88-3ACB-440F-8638-FDCD2CDEF4EB}"/>
              </a:ext>
            </a:extLst>
          </p:cNvPr>
          <p:cNvSpPr>
            <a:spLocks noGrp="1" noChangeArrowheads="1"/>
          </p:cNvSpPr>
          <p:nvPr>
            <p:ph idx="1"/>
          </p:nvPr>
        </p:nvSpPr>
        <p:spPr>
          <a:xfrm>
            <a:off x="822620" y="905150"/>
            <a:ext cx="9052560" cy="4096680"/>
          </a:xfrm>
          <a:prstGeom prst="rect">
            <a:avLst/>
          </a:prstGeom>
        </p:spPr>
        <p:txBody>
          <a:bodyPr/>
          <a:lstStyle/>
          <a:p>
            <a:pPr marL="545240" lvl="1" indent="0">
              <a:lnSpc>
                <a:spcPct val="90000"/>
              </a:lnSpc>
              <a:buNone/>
            </a:pPr>
            <a:endParaRPr lang="en-US" altLang="en-US" sz="900" dirty="0"/>
          </a:p>
          <a:p>
            <a:pPr>
              <a:lnSpc>
                <a:spcPct val="90000"/>
              </a:lnSpc>
            </a:pPr>
            <a:r>
              <a:rPr lang="en-US" altLang="en-US" sz="2400" dirty="0"/>
              <a:t>A logical extension of Multiprogramming systems– the CPU switches jobs so frequently </a:t>
            </a:r>
            <a:r>
              <a:rPr lang="en-US" sz="2400" dirty="0"/>
              <a:t>providing the user with a fast </a:t>
            </a:r>
            <a:r>
              <a:rPr lang="en-US" sz="2400" b="1" dirty="0"/>
              <a:t>response time.</a:t>
            </a:r>
            <a:endParaRPr lang="en-US" altLang="en-US" sz="2400" dirty="0"/>
          </a:p>
          <a:p>
            <a:pPr lvl="1">
              <a:lnSpc>
                <a:spcPct val="90000"/>
              </a:lnSpc>
            </a:pPr>
            <a:r>
              <a:rPr lang="en-US" altLang="en-US" sz="2400" b="1" dirty="0">
                <a:solidFill>
                  <a:srgbClr val="006699"/>
                </a:solidFill>
                <a:latin typeface="+mj-lt"/>
              </a:rPr>
              <a:t>Response time </a:t>
            </a:r>
            <a:r>
              <a:rPr lang="en-US" altLang="en-US" sz="2400" dirty="0"/>
              <a:t>should be &lt; 1 second</a:t>
            </a:r>
          </a:p>
          <a:p>
            <a:pPr lvl="1">
              <a:lnSpc>
                <a:spcPct val="90000"/>
              </a:lnSpc>
            </a:pPr>
            <a:r>
              <a:rPr lang="en-US" altLang="en-US" sz="2400" dirty="0"/>
              <a:t>Each user has at least one program executing in memory </a:t>
            </a:r>
            <a:r>
              <a:rPr lang="en-US" altLang="en-US" sz="2400" dirty="0">
                <a:sym typeface="Wingdings 3" panose="05040102010807070707" pitchFamily="18" charset="2"/>
              </a:rPr>
              <a:t> </a:t>
            </a:r>
            <a:r>
              <a:rPr lang="en-US" altLang="en-US" sz="2400" b="1" dirty="0">
                <a:solidFill>
                  <a:srgbClr val="006699"/>
                </a:solidFill>
                <a:latin typeface="+mj-lt"/>
                <a:sym typeface="Wingdings 3" panose="05040102010807070707" pitchFamily="18" charset="2"/>
              </a:rPr>
              <a:t>process</a:t>
            </a:r>
          </a:p>
          <a:p>
            <a:pPr lvl="1">
              <a:lnSpc>
                <a:spcPct val="90000"/>
              </a:lnSpc>
            </a:pPr>
            <a:r>
              <a:rPr lang="en-US" altLang="en-US" sz="2400" dirty="0">
                <a:sym typeface="Wingdings 3" panose="05040102010807070707" pitchFamily="18" charset="2"/>
              </a:rPr>
              <a:t>If several jobs ready to run at the same time  </a:t>
            </a:r>
            <a:r>
              <a:rPr lang="en-US" altLang="en-US" sz="2400" b="1" dirty="0">
                <a:solidFill>
                  <a:srgbClr val="006699"/>
                </a:solidFill>
                <a:latin typeface="+mj-lt"/>
                <a:sym typeface="Wingdings 3" panose="05040102010807070707" pitchFamily="18" charset="2"/>
              </a:rPr>
              <a:t>CPU scheduling</a:t>
            </a:r>
          </a:p>
          <a:p>
            <a:pPr lvl="1">
              <a:lnSpc>
                <a:spcPct val="90000"/>
              </a:lnSpc>
            </a:pPr>
            <a:r>
              <a:rPr lang="en-US" altLang="en-US" sz="2400" dirty="0">
                <a:sym typeface="Wingdings 3" panose="05040102010807070707" pitchFamily="18" charset="2"/>
              </a:rPr>
              <a:t>If processes don</a:t>
            </a:r>
            <a:r>
              <a:rPr lang="ja-JP" altLang="en-US" sz="2400" dirty="0">
                <a:sym typeface="Wingdings 3" panose="05040102010807070707" pitchFamily="18" charset="2"/>
              </a:rPr>
              <a:t>’</a:t>
            </a:r>
            <a:r>
              <a:rPr lang="en-US" altLang="ja-JP" sz="2400" dirty="0">
                <a:sym typeface="Wingdings 3" panose="05040102010807070707" pitchFamily="18" charset="2"/>
              </a:rPr>
              <a:t>t fit in memory, </a:t>
            </a:r>
            <a:r>
              <a:rPr lang="en-US" altLang="ja-JP" sz="2400" b="1" dirty="0">
                <a:solidFill>
                  <a:srgbClr val="006699"/>
                </a:solidFill>
                <a:latin typeface="+mj-lt"/>
                <a:sym typeface="Wingdings 3" panose="05040102010807070707" pitchFamily="18" charset="2"/>
              </a:rPr>
              <a:t>swapping</a:t>
            </a:r>
            <a:r>
              <a:rPr lang="en-US" altLang="ja-JP" sz="2400" dirty="0">
                <a:sym typeface="Wingdings 3" panose="05040102010807070707" pitchFamily="18" charset="2"/>
              </a:rPr>
              <a:t> moves them in and out to run</a:t>
            </a:r>
          </a:p>
          <a:p>
            <a:pPr lvl="1">
              <a:lnSpc>
                <a:spcPct val="90000"/>
              </a:lnSpc>
            </a:pPr>
            <a:r>
              <a:rPr lang="en-US" altLang="en-US" sz="2400" b="1" dirty="0">
                <a:solidFill>
                  <a:srgbClr val="006699"/>
                </a:solidFill>
                <a:latin typeface="+mj-lt"/>
                <a:sym typeface="Wingdings 3" panose="05040102010807070707" pitchFamily="18" charset="2"/>
              </a:rPr>
              <a:t>Virtual memory </a:t>
            </a:r>
            <a:r>
              <a:rPr lang="en-US" altLang="en-US" sz="2400" dirty="0">
                <a:sym typeface="Wingdings 3" panose="05040102010807070707" pitchFamily="18" charset="2"/>
              </a:rPr>
              <a:t>allows execution of processes not completely in memory</a:t>
            </a:r>
          </a:p>
        </p:txBody>
      </p:sp>
    </p:spTree>
    <p:extLst>
      <p:ext uri="{BB962C8B-B14F-4D97-AF65-F5344CB8AC3E}">
        <p14:creationId xmlns:p14="http://schemas.microsoft.com/office/powerpoint/2010/main" xmlns="" val="1414244419"/>
      </p:ext>
    </p:extLst>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 xmlns:a16="http://schemas.microsoft.com/office/drawing/2014/main" id="{7290B74C-531F-48AF-B9FC-4141DDA68625}"/>
              </a:ext>
            </a:extLst>
          </p:cNvPr>
          <p:cNvSpPr>
            <a:spLocks noGrp="1" noChangeArrowheads="1"/>
          </p:cNvSpPr>
          <p:nvPr>
            <p:ph type="title"/>
          </p:nvPr>
        </p:nvSpPr>
        <p:spPr>
          <a:prstGeom prst="rect">
            <a:avLst/>
          </a:prstGeom>
        </p:spPr>
        <p:txBody>
          <a:bodyPr/>
          <a:lstStyle/>
          <a:p>
            <a:pPr eaLnBrk="1" hangingPunct="1"/>
            <a:r>
              <a:rPr lang="en-US" altLang="en-US" sz="2375"/>
              <a:t>Memory Layout for Multiprogrammed System</a:t>
            </a:r>
          </a:p>
        </p:txBody>
      </p:sp>
      <p:sp>
        <p:nvSpPr>
          <p:cNvPr id="2" name="Content Placeholder 1"/>
          <p:cNvSpPr>
            <a:spLocks noGrp="1"/>
          </p:cNvSpPr>
          <p:nvPr>
            <p:ph idx="1"/>
          </p:nvPr>
        </p:nvSpPr>
        <p:spPr/>
        <p:txBody>
          <a:bodyPr/>
          <a:lstStyle/>
          <a:p>
            <a:endParaRPr lang="en-IN"/>
          </a:p>
        </p:txBody>
      </p:sp>
      <p:pic>
        <p:nvPicPr>
          <p:cNvPr id="63491" name="Picture 2">
            <a:extLst>
              <a:ext uri="{FF2B5EF4-FFF2-40B4-BE49-F238E27FC236}">
                <a16:creationId xmlns="" xmlns:a16="http://schemas.microsoft.com/office/drawing/2014/main" id="{3AC87D33-03C5-4AAE-9C92-B651FC40A70B}"/>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195639" y="1164838"/>
            <a:ext cx="3453097" cy="46325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882006277"/>
      </p:ext>
    </p:extLst>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 xmlns:a16="http://schemas.microsoft.com/office/drawing/2014/main" id="{7866BADE-D230-495A-94F4-5193A1998DC6}"/>
              </a:ext>
            </a:extLst>
          </p:cNvPr>
          <p:cNvSpPr>
            <a:spLocks noGrp="1" noChangeArrowheads="1"/>
          </p:cNvSpPr>
          <p:nvPr>
            <p:ph type="title"/>
          </p:nvPr>
        </p:nvSpPr>
        <p:spPr>
          <a:prstGeom prst="rect">
            <a:avLst/>
          </a:prstGeom>
        </p:spPr>
        <p:txBody>
          <a:bodyPr/>
          <a:lstStyle/>
          <a:p>
            <a:pPr eaLnBrk="1" hangingPunct="1"/>
            <a:r>
              <a:rPr lang="en-US" altLang="en-US" dirty="0"/>
              <a:t>Dual-mode Operation</a:t>
            </a:r>
          </a:p>
        </p:txBody>
      </p:sp>
      <p:sp>
        <p:nvSpPr>
          <p:cNvPr id="65539" name="Rectangle 3">
            <a:extLst>
              <a:ext uri="{FF2B5EF4-FFF2-40B4-BE49-F238E27FC236}">
                <a16:creationId xmlns="" xmlns:a16="http://schemas.microsoft.com/office/drawing/2014/main" id="{885FC6BD-4EBE-4675-8C44-D83682A4CAB4}"/>
              </a:ext>
            </a:extLst>
          </p:cNvPr>
          <p:cNvSpPr>
            <a:spLocks noGrp="1" noChangeArrowheads="1"/>
          </p:cNvSpPr>
          <p:nvPr>
            <p:ph idx="1"/>
          </p:nvPr>
        </p:nvSpPr>
        <p:spPr>
          <a:xfrm>
            <a:off x="811911" y="782320"/>
            <a:ext cx="9052560" cy="4096680"/>
          </a:xfrm>
          <a:prstGeom prst="rect">
            <a:avLst/>
          </a:prstGeom>
        </p:spPr>
        <p:txBody>
          <a:bodyPr/>
          <a:lstStyle/>
          <a:p>
            <a:pPr>
              <a:lnSpc>
                <a:spcPct val="90000"/>
              </a:lnSpc>
            </a:pPr>
            <a:r>
              <a:rPr lang="en-IN" altLang="en-US" dirty="0"/>
              <a:t>In order to ensure the proper execution of the operating system, we must be able to distinguish between the execution of </a:t>
            </a:r>
            <a:r>
              <a:rPr lang="en-IN" altLang="en-US" dirty="0">
                <a:solidFill>
                  <a:srgbClr val="FF0000"/>
                </a:solidFill>
              </a:rPr>
              <a:t>operating-system code and user defined code  </a:t>
            </a:r>
            <a:r>
              <a:rPr lang="en-IN" altLang="en-US" dirty="0"/>
              <a:t>- done by an </a:t>
            </a:r>
            <a:r>
              <a:rPr lang="en-IN" altLang="en-US" dirty="0" smtClean="0"/>
              <a:t>hardware</a:t>
            </a:r>
            <a:endParaRPr lang="en-US" altLang="en-US" b="1" dirty="0" smtClean="0">
              <a:solidFill>
                <a:srgbClr val="006699"/>
              </a:solidFill>
              <a:latin typeface="+mj-lt"/>
            </a:endParaRPr>
          </a:p>
          <a:p>
            <a:pPr>
              <a:lnSpc>
                <a:spcPct val="90000"/>
              </a:lnSpc>
            </a:pPr>
            <a:r>
              <a:rPr lang="en-US" altLang="en-US" b="1" dirty="0" smtClean="0">
                <a:solidFill>
                  <a:srgbClr val="006699"/>
                </a:solidFill>
                <a:latin typeface="+mj-lt"/>
              </a:rPr>
              <a:t>Dual-mode</a:t>
            </a:r>
            <a:r>
              <a:rPr lang="en-US" altLang="en-US" b="1" dirty="0" smtClean="0">
                <a:solidFill>
                  <a:srgbClr val="3366FF"/>
                </a:solidFill>
              </a:rPr>
              <a:t> </a:t>
            </a:r>
            <a:r>
              <a:rPr lang="en-US" altLang="en-US" dirty="0"/>
              <a:t>operation allows OS to protect itself and other system components</a:t>
            </a:r>
          </a:p>
          <a:p>
            <a:pPr lvl="1">
              <a:lnSpc>
                <a:spcPct val="90000"/>
              </a:lnSpc>
            </a:pPr>
            <a:r>
              <a:rPr lang="en-US" altLang="en-US" b="1" dirty="0">
                <a:solidFill>
                  <a:srgbClr val="006699"/>
                </a:solidFill>
                <a:latin typeface="+mj-lt"/>
              </a:rPr>
              <a:t>User mode </a:t>
            </a:r>
            <a:r>
              <a:rPr lang="en-US" altLang="en-US" dirty="0"/>
              <a:t>and </a:t>
            </a:r>
            <a:r>
              <a:rPr lang="en-US" altLang="en-US" b="1" dirty="0">
                <a:solidFill>
                  <a:srgbClr val="006699"/>
                </a:solidFill>
                <a:latin typeface="+mj-lt"/>
              </a:rPr>
              <a:t>kernel mode </a:t>
            </a:r>
          </a:p>
          <a:p>
            <a:pPr>
              <a:lnSpc>
                <a:spcPct val="90000"/>
              </a:lnSpc>
            </a:pPr>
            <a:r>
              <a:rPr lang="en-US" altLang="en-US" b="1" dirty="0">
                <a:solidFill>
                  <a:srgbClr val="006699"/>
                </a:solidFill>
                <a:latin typeface="+mj-lt"/>
              </a:rPr>
              <a:t>Mode bit </a:t>
            </a:r>
            <a:r>
              <a:rPr lang="en-US" altLang="en-US" dirty="0"/>
              <a:t>provided by hardware (0 – kernel and 1- user mode)</a:t>
            </a:r>
          </a:p>
          <a:p>
            <a:pPr lvl="1">
              <a:lnSpc>
                <a:spcPct val="90000"/>
              </a:lnSpc>
            </a:pPr>
            <a:r>
              <a:rPr lang="en-US" altLang="en-US" dirty="0"/>
              <a:t>Provides ability to distinguish when system is running user code or kernel code.</a:t>
            </a:r>
          </a:p>
          <a:p>
            <a:pPr lvl="1">
              <a:lnSpc>
                <a:spcPct val="90000"/>
              </a:lnSpc>
            </a:pPr>
            <a:r>
              <a:rPr lang="en-US" altLang="en-US" dirty="0"/>
              <a:t>When a user is running </a:t>
            </a:r>
            <a:r>
              <a:rPr lang="en-US" altLang="en-US" dirty="0">
                <a:sym typeface="Wingdings 3" panose="05040102010807070707" pitchFamily="18" charset="2"/>
              </a:rPr>
              <a:t> </a:t>
            </a:r>
            <a:r>
              <a:rPr lang="en-US" altLang="en-US" dirty="0">
                <a:sym typeface="Wingdings" panose="05000000000000000000" pitchFamily="2" charset="2"/>
              </a:rPr>
              <a:t>mode bit is “user”</a:t>
            </a:r>
          </a:p>
          <a:p>
            <a:pPr lvl="1">
              <a:lnSpc>
                <a:spcPct val="90000"/>
              </a:lnSpc>
            </a:pPr>
            <a:r>
              <a:rPr lang="en-US" altLang="en-US" dirty="0"/>
              <a:t>When kernel code is executing </a:t>
            </a:r>
            <a:r>
              <a:rPr lang="en-US" altLang="en-US" dirty="0">
                <a:sym typeface="Wingdings 3" panose="05040102010807070707" pitchFamily="18" charset="2"/>
              </a:rPr>
              <a:t> </a:t>
            </a:r>
            <a:r>
              <a:rPr lang="en-US" altLang="en-US" dirty="0">
                <a:sym typeface="Wingdings" panose="05000000000000000000" pitchFamily="2" charset="2"/>
              </a:rPr>
              <a:t>mode bit is “kernel”</a:t>
            </a:r>
          </a:p>
          <a:p>
            <a:pPr>
              <a:lnSpc>
                <a:spcPct val="90000"/>
              </a:lnSpc>
            </a:pPr>
            <a:r>
              <a:rPr lang="en-US" altLang="en-US" dirty="0">
                <a:sym typeface="Wingdings" panose="05000000000000000000" pitchFamily="2" charset="2"/>
              </a:rPr>
              <a:t>How do we guarantee that user does not explicitly set the mode bit to “kernel”?</a:t>
            </a:r>
          </a:p>
          <a:p>
            <a:pPr lvl="1">
              <a:lnSpc>
                <a:spcPct val="90000"/>
              </a:lnSpc>
            </a:pPr>
            <a:r>
              <a:rPr lang="en-US" altLang="en-US" dirty="0"/>
              <a:t>System call changes mode to kernel, return from call resets it to user</a:t>
            </a:r>
          </a:p>
          <a:p>
            <a:pPr lvl="1">
              <a:lnSpc>
                <a:spcPct val="90000"/>
              </a:lnSpc>
            </a:pPr>
            <a:r>
              <a:rPr lang="en-US" altLang="en-US" dirty="0"/>
              <a:t>Some instructions designated as </a:t>
            </a:r>
            <a:r>
              <a:rPr lang="en-US" altLang="en-US" b="1" dirty="0">
                <a:solidFill>
                  <a:srgbClr val="006699"/>
                </a:solidFill>
                <a:latin typeface="+mj-lt"/>
              </a:rPr>
              <a:t>privileged</a:t>
            </a:r>
            <a:r>
              <a:rPr lang="en-US" altLang="en-US" dirty="0"/>
              <a:t>, only executable in kernel </a:t>
            </a:r>
            <a:r>
              <a:rPr lang="en-US" altLang="en-US" dirty="0" smtClean="0"/>
              <a:t>mode</a:t>
            </a:r>
          </a:p>
          <a:p>
            <a:pPr lvl="1"/>
            <a:r>
              <a:rPr lang="en-US" dirty="0"/>
              <a:t>The instruction to switch to kernel mode is an example of a </a:t>
            </a:r>
            <a:r>
              <a:rPr lang="en-US" dirty="0" smtClean="0"/>
              <a:t>privileged instruction</a:t>
            </a:r>
            <a:endParaRPr lang="en-US" altLang="en-US" dirty="0" smtClean="0"/>
          </a:p>
          <a:p>
            <a:pPr>
              <a:defRPr/>
            </a:pPr>
            <a:r>
              <a:rPr lang="en-US" altLang="en-US" dirty="0"/>
              <a:t>Increasingly CPUs support multi-mode operations</a:t>
            </a:r>
          </a:p>
          <a:p>
            <a:pPr lvl="1">
              <a:defRPr/>
            </a:pPr>
            <a:r>
              <a:rPr lang="en-US" altLang="en-US" dirty="0"/>
              <a:t>i.e. </a:t>
            </a:r>
            <a:r>
              <a:rPr lang="en-US" altLang="en-US" b="1" dirty="0">
                <a:solidFill>
                  <a:srgbClr val="3366FF"/>
                </a:solidFill>
              </a:rPr>
              <a:t>virtual machine manager </a:t>
            </a:r>
            <a:r>
              <a:rPr lang="en-US" altLang="en-US" dirty="0"/>
              <a:t>(</a:t>
            </a:r>
            <a:r>
              <a:rPr lang="en-US" altLang="en-US" b="1" dirty="0">
                <a:solidFill>
                  <a:srgbClr val="3366FF"/>
                </a:solidFill>
              </a:rPr>
              <a:t>VMM</a:t>
            </a:r>
            <a:r>
              <a:rPr lang="en-US" altLang="en-US" dirty="0"/>
              <a:t>) mode for guest </a:t>
            </a:r>
            <a:r>
              <a:rPr lang="en-US" altLang="en-US" b="1" dirty="0">
                <a:solidFill>
                  <a:srgbClr val="3366FF"/>
                </a:solidFill>
              </a:rPr>
              <a:t>VMs</a:t>
            </a:r>
          </a:p>
          <a:p>
            <a:pPr lvl="1">
              <a:lnSpc>
                <a:spcPct val="90000"/>
              </a:lnSpc>
            </a:pPr>
            <a:endParaRPr lang="en-US" altLang="en-US" dirty="0"/>
          </a:p>
        </p:txBody>
      </p:sp>
    </p:spTree>
    <p:extLst>
      <p:ext uri="{BB962C8B-B14F-4D97-AF65-F5344CB8AC3E}">
        <p14:creationId xmlns:p14="http://schemas.microsoft.com/office/powerpoint/2010/main" xmlns="" val="55906563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Dual-mode Operation</a:t>
            </a:r>
            <a:endParaRPr lang="en-US" dirty="0"/>
          </a:p>
        </p:txBody>
      </p:sp>
      <p:sp>
        <p:nvSpPr>
          <p:cNvPr id="3" name="Text Placeholder 2"/>
          <p:cNvSpPr>
            <a:spLocks noGrp="1"/>
          </p:cNvSpPr>
          <p:nvPr>
            <p:ph type="body" idx="1"/>
          </p:nvPr>
        </p:nvSpPr>
        <p:spPr/>
        <p:txBody>
          <a:bodyPr/>
          <a:lstStyle/>
          <a:p>
            <a:pPr lvl="1"/>
            <a:r>
              <a:rPr lang="en-IN" altLang="en-US" sz="2400" dirty="0"/>
              <a:t>At system boot time, the hardware starts in kernel mode.</a:t>
            </a:r>
          </a:p>
          <a:p>
            <a:pPr lvl="1"/>
            <a:r>
              <a:rPr lang="en-IN" altLang="en-US" sz="2400" dirty="0"/>
              <a:t> The operating system is then loaded and starts user applications in user mode. </a:t>
            </a:r>
          </a:p>
          <a:p>
            <a:pPr lvl="1"/>
            <a:r>
              <a:rPr lang="en-IN" altLang="en-US" sz="2400" dirty="0"/>
              <a:t>Whenever a trap or interrupt occurs, the hardware switches from user mode to kernel mode </a:t>
            </a:r>
          </a:p>
          <a:p>
            <a:pPr lvl="1"/>
            <a:r>
              <a:rPr lang="en-IN" altLang="en-US" sz="2400" dirty="0"/>
              <a:t>Thus, whenever the operating system gains control of the computer, it is in kernel mode.</a:t>
            </a:r>
          </a:p>
          <a:p>
            <a:pPr lvl="1"/>
            <a:r>
              <a:rPr lang="en-IN" altLang="en-US" sz="2400" dirty="0" smtClean="0"/>
              <a:t>The </a:t>
            </a:r>
            <a:r>
              <a:rPr lang="en-IN" altLang="en-US" sz="2400" dirty="0"/>
              <a:t>system always switches to user mode before passing control </a:t>
            </a:r>
            <a:r>
              <a:rPr lang="en-IN" altLang="en-US" sz="2400" dirty="0" smtClean="0"/>
              <a:t>to a </a:t>
            </a:r>
            <a:r>
              <a:rPr lang="en-IN" altLang="en-US" sz="2400" dirty="0"/>
              <a:t>user program.</a:t>
            </a:r>
          </a:p>
          <a:p>
            <a:pPr lvl="1"/>
            <a:r>
              <a:rPr lang="en-IN" altLang="en-US" sz="2400" dirty="0"/>
              <a:t>The dual mode of operation provides us with the means for protecting the operating system from errant users—and errant users from one another. </a:t>
            </a:r>
          </a:p>
          <a:p>
            <a:endParaRPr lang="en-US" sz="3200" dirty="0"/>
          </a:p>
        </p:txBody>
      </p:sp>
    </p:spTree>
    <p:extLst>
      <p:ext uri="{BB962C8B-B14F-4D97-AF65-F5344CB8AC3E}">
        <p14:creationId xmlns:p14="http://schemas.microsoft.com/office/powerpoint/2010/main" xmlns="" val="351236075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 xmlns:a16="http://schemas.microsoft.com/office/drawing/2014/main" id="{901A0C21-C290-480E-A594-A720E66F246F}"/>
              </a:ext>
            </a:extLst>
          </p:cNvPr>
          <p:cNvSpPr>
            <a:spLocks noGrp="1" noChangeArrowheads="1"/>
          </p:cNvSpPr>
          <p:nvPr>
            <p:ph type="title"/>
          </p:nvPr>
        </p:nvSpPr>
        <p:spPr>
          <a:xfrm>
            <a:off x="844030" y="-313652"/>
            <a:ext cx="9052560" cy="1066800"/>
          </a:xfrm>
          <a:prstGeom prst="rect">
            <a:avLst/>
          </a:prstGeom>
        </p:spPr>
        <p:txBody>
          <a:bodyPr/>
          <a:lstStyle/>
          <a:p>
            <a:pPr eaLnBrk="1" hangingPunct="1"/>
            <a:r>
              <a:rPr lang="en-US" altLang="en-US" dirty="0"/>
              <a:t>Transition from User to Kernel Mode</a:t>
            </a:r>
          </a:p>
        </p:txBody>
      </p:sp>
      <p:sp>
        <p:nvSpPr>
          <p:cNvPr id="2" name="Content Placeholder 1"/>
          <p:cNvSpPr>
            <a:spLocks noGrp="1"/>
          </p:cNvSpPr>
          <p:nvPr>
            <p:ph idx="1"/>
          </p:nvPr>
        </p:nvSpPr>
        <p:spPr/>
        <p:txBody>
          <a:bodyPr/>
          <a:lstStyle/>
          <a:p>
            <a:endParaRPr lang="en-IN"/>
          </a:p>
        </p:txBody>
      </p:sp>
      <p:pic>
        <p:nvPicPr>
          <p:cNvPr id="67588" name="Picture 2">
            <a:extLst>
              <a:ext uri="{FF2B5EF4-FFF2-40B4-BE49-F238E27FC236}">
                <a16:creationId xmlns="" xmlns:a16="http://schemas.microsoft.com/office/drawing/2014/main" id="{577B7B49-686A-43F8-AEBF-B723806AE438}"/>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933681" y="1364055"/>
            <a:ext cx="8873259" cy="37866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03934243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 xmlns:a16="http://schemas.microsoft.com/office/drawing/2014/main" id="{901A0C21-C290-480E-A594-A720E66F246F}"/>
              </a:ext>
            </a:extLst>
          </p:cNvPr>
          <p:cNvSpPr>
            <a:spLocks noGrp="1" noChangeArrowheads="1"/>
          </p:cNvSpPr>
          <p:nvPr>
            <p:ph type="title"/>
          </p:nvPr>
        </p:nvSpPr>
        <p:spPr>
          <a:prstGeom prst="rect">
            <a:avLst/>
          </a:prstGeom>
        </p:spPr>
        <p:txBody>
          <a:bodyPr/>
          <a:lstStyle/>
          <a:p>
            <a:pPr eaLnBrk="1" hangingPunct="1"/>
            <a:r>
              <a:rPr lang="en-US" altLang="en-US" dirty="0"/>
              <a:t>Timer</a:t>
            </a:r>
          </a:p>
        </p:txBody>
      </p:sp>
      <p:sp>
        <p:nvSpPr>
          <p:cNvPr id="67587" name="Rectangle 4">
            <a:extLst>
              <a:ext uri="{FF2B5EF4-FFF2-40B4-BE49-F238E27FC236}">
                <a16:creationId xmlns="" xmlns:a16="http://schemas.microsoft.com/office/drawing/2014/main" id="{9297C259-8FFF-444B-B901-A11F92099A25}"/>
              </a:ext>
            </a:extLst>
          </p:cNvPr>
          <p:cNvSpPr>
            <a:spLocks noGrp="1" noChangeArrowheads="1"/>
          </p:cNvSpPr>
          <p:nvPr>
            <p:ph idx="1"/>
          </p:nvPr>
        </p:nvSpPr>
        <p:spPr>
          <a:prstGeom prst="rect">
            <a:avLst/>
          </a:prstGeom>
        </p:spPr>
        <p:txBody>
          <a:bodyPr/>
          <a:lstStyle/>
          <a:p>
            <a:r>
              <a:rPr lang="en-US" altLang="en-US" sz="2036" dirty="0"/>
              <a:t>Timer to prevent infinite loop (or process hogging resources)</a:t>
            </a:r>
          </a:p>
          <a:p>
            <a:pPr lvl="1"/>
            <a:r>
              <a:rPr lang="en-US" altLang="en-US" sz="2036" dirty="0"/>
              <a:t>Timer is set to interrupt the computer after some time period</a:t>
            </a:r>
          </a:p>
          <a:p>
            <a:pPr lvl="1"/>
            <a:r>
              <a:rPr lang="en-US" altLang="en-US" sz="2036" dirty="0"/>
              <a:t>Keep a counter that is decremented by the physical clock</a:t>
            </a:r>
          </a:p>
          <a:p>
            <a:pPr lvl="1"/>
            <a:r>
              <a:rPr lang="en-US" altLang="en-US" sz="2036" dirty="0"/>
              <a:t>Operating system set the counter (privileged instruction) , when counter zero generate an interrupt</a:t>
            </a:r>
          </a:p>
          <a:p>
            <a:pPr lvl="1"/>
            <a:r>
              <a:rPr lang="en-US" altLang="en-US" sz="2036" dirty="0"/>
              <a:t>Set up before scheduling process to regain control or terminate program that exceeds allotted time</a:t>
            </a:r>
          </a:p>
        </p:txBody>
      </p:sp>
    </p:spTree>
    <p:extLst>
      <p:ext uri="{BB962C8B-B14F-4D97-AF65-F5344CB8AC3E}">
        <p14:creationId xmlns:p14="http://schemas.microsoft.com/office/powerpoint/2010/main" xmlns="" val="31547040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84909"/>
            <a:ext cx="8534400" cy="711200"/>
          </a:xfrm>
        </p:spPr>
        <p:txBody>
          <a:bodyPr/>
          <a:lstStyle/>
          <a:p>
            <a:r>
              <a:rPr lang="en-US" dirty="0" smtClean="0"/>
              <a:t>Unit I</a:t>
            </a:r>
            <a:endParaRPr lang="en-US" dirty="0"/>
          </a:p>
        </p:txBody>
      </p:sp>
      <p:sp>
        <p:nvSpPr>
          <p:cNvPr id="3" name="Content Placeholder 2"/>
          <p:cNvSpPr>
            <a:spLocks noGrp="1"/>
          </p:cNvSpPr>
          <p:nvPr>
            <p:ph idx="1"/>
          </p:nvPr>
        </p:nvSpPr>
        <p:spPr/>
        <p:txBody>
          <a:bodyPr anchor="ctr"/>
          <a:lstStyle/>
          <a:p>
            <a:pPr algn="just"/>
            <a:r>
              <a:rPr lang="en-US" sz="2800" b="1" dirty="0"/>
              <a:t>Operating Systems Overview:: </a:t>
            </a:r>
            <a:r>
              <a:rPr lang="en-US" sz="2400" dirty="0"/>
              <a:t>Introduction – Computer System Organization – Computer System Architecture – Operations – </a:t>
            </a:r>
            <a:r>
              <a:rPr lang="en-US" sz="2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Resource Management </a:t>
            </a:r>
            <a:r>
              <a:rPr lang="en-US" sz="2400" dirty="0"/>
              <a:t>– Security and Protection – Virtualization – Computing Environments. Operating Systems Structures: Services – User and OS Interface – System Calls – Linkers and Loaders – Operating system Structure – Building and Booting OS.</a:t>
            </a:r>
          </a:p>
        </p:txBody>
      </p:sp>
      <p:sp>
        <p:nvSpPr>
          <p:cNvPr id="4" name="Slide Number Placeholder 3"/>
          <p:cNvSpPr>
            <a:spLocks noGrp="1"/>
          </p:cNvSpPr>
          <p:nvPr>
            <p:ph type="sldNum" sz="quarter" idx="4294967295"/>
          </p:nvPr>
        </p:nvSpPr>
        <p:spPr>
          <a:xfrm>
            <a:off x="8656320" y="5433137"/>
            <a:ext cx="640080" cy="482754"/>
          </a:xfrm>
          <a:prstGeom prst="ellipse">
            <a:avLst/>
          </a:prstGeom>
        </p:spPr>
        <p:txBody>
          <a:bodyPr/>
          <a:lstStyle/>
          <a:p>
            <a:fld id="{05B87AD5-00B7-48EA-9BEB-8C98CC8860F8}" type="slidenum">
              <a:rPr lang="en-US" altLang="en-US" smtClean="0"/>
              <a:pPr/>
              <a:t>49</a:t>
            </a:fld>
            <a:endParaRPr lang="en-US" altLang="en-US" dirty="0"/>
          </a:p>
        </p:txBody>
      </p:sp>
    </p:spTree>
    <p:extLst>
      <p:ext uri="{BB962C8B-B14F-4D97-AF65-F5344CB8AC3E}">
        <p14:creationId xmlns:p14="http://schemas.microsoft.com/office/powerpoint/2010/main" xmlns="" val="10019104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Hardware vs. software - Computer Basics - LibGuides at Texas Wesleyan  University"/>
          <p:cNvSpPr>
            <a:spLocks noChangeAspect="1" noChangeArrowheads="1"/>
          </p:cNvSpPr>
          <p:nvPr/>
        </p:nvSpPr>
        <p:spPr bwMode="auto">
          <a:xfrm>
            <a:off x="907203" y="370507"/>
            <a:ext cx="284480" cy="241378"/>
          </a:xfrm>
          <a:prstGeom prst="rect">
            <a:avLst/>
          </a:prstGeom>
          <a:noFill/>
        </p:spPr>
        <p:txBody>
          <a:bodyPr vert="horz" wrap="square" lIns="77585" tIns="38793" rIns="77585" bIns="38793" numCol="1" anchor="t" anchorCtr="0" compatLnSpc="1">
            <a:prstTxWarp prst="textNoShape">
              <a:avLst/>
            </a:prstTxWarp>
          </a:bodyPr>
          <a:lstStyle/>
          <a:p>
            <a:endParaRPr lang="en-US" sz="1188"/>
          </a:p>
        </p:txBody>
      </p:sp>
      <p:sp>
        <p:nvSpPr>
          <p:cNvPr id="17412" name="AutoShape 4" descr="Hardware vs. software - Computer Basics - LibGuides at Texas Wesleyan  University"/>
          <p:cNvSpPr>
            <a:spLocks noChangeAspect="1" noChangeArrowheads="1"/>
          </p:cNvSpPr>
          <p:nvPr/>
        </p:nvSpPr>
        <p:spPr bwMode="auto">
          <a:xfrm>
            <a:off x="907203" y="370507"/>
            <a:ext cx="284480" cy="241378"/>
          </a:xfrm>
          <a:prstGeom prst="rect">
            <a:avLst/>
          </a:prstGeom>
          <a:noFill/>
        </p:spPr>
        <p:txBody>
          <a:bodyPr vert="horz" wrap="square" lIns="77585" tIns="38793" rIns="77585" bIns="38793" numCol="1" anchor="t" anchorCtr="0" compatLnSpc="1">
            <a:prstTxWarp prst="textNoShape">
              <a:avLst/>
            </a:prstTxWarp>
          </a:bodyPr>
          <a:lstStyle/>
          <a:p>
            <a:endParaRPr lang="en-US" sz="1188"/>
          </a:p>
        </p:txBody>
      </p:sp>
      <p:sp>
        <p:nvSpPr>
          <p:cNvPr id="17414" name="AutoShape 6" descr="Hardware vs. software - Computer Basics - LibGuides at Texas Wesleyan  University"/>
          <p:cNvSpPr>
            <a:spLocks noChangeAspect="1" noChangeArrowheads="1"/>
          </p:cNvSpPr>
          <p:nvPr/>
        </p:nvSpPr>
        <p:spPr bwMode="auto">
          <a:xfrm>
            <a:off x="907203" y="370507"/>
            <a:ext cx="284480" cy="241378"/>
          </a:xfrm>
          <a:prstGeom prst="rect">
            <a:avLst/>
          </a:prstGeom>
          <a:noFill/>
        </p:spPr>
        <p:txBody>
          <a:bodyPr vert="horz" wrap="square" lIns="77585" tIns="38793" rIns="77585" bIns="38793" numCol="1" anchor="t" anchorCtr="0" compatLnSpc="1">
            <a:prstTxWarp prst="textNoShape">
              <a:avLst/>
            </a:prstTxWarp>
          </a:bodyPr>
          <a:lstStyle/>
          <a:p>
            <a:endParaRPr lang="en-US" sz="1188"/>
          </a:p>
        </p:txBody>
      </p:sp>
      <p:pic>
        <p:nvPicPr>
          <p:cNvPr id="17417" name="Picture 9"/>
          <p:cNvPicPr>
            <a:picLocks noChangeAspect="1" noChangeArrowheads="1"/>
          </p:cNvPicPr>
          <p:nvPr/>
        </p:nvPicPr>
        <p:blipFill>
          <a:blip r:embed="rId2"/>
          <a:srcRect/>
          <a:stretch>
            <a:fillRect/>
          </a:stretch>
        </p:blipFill>
        <p:spPr bwMode="auto">
          <a:xfrm>
            <a:off x="1854861" y="824222"/>
            <a:ext cx="7230511" cy="4827540"/>
          </a:xfrm>
          <a:prstGeom prst="rect">
            <a:avLst/>
          </a:prstGeom>
          <a:noFill/>
          <a:ln w="9525">
            <a:noFill/>
            <a:miter lim="800000"/>
            <a:headEnd/>
            <a:tailEnd/>
          </a:ln>
          <a:effectLst/>
        </p:spPr>
      </p:pic>
      <p:sp>
        <p:nvSpPr>
          <p:cNvPr id="7" name="Google Shape;98;p2"/>
          <p:cNvSpPr txBox="1"/>
          <p:nvPr/>
        </p:nvSpPr>
        <p:spPr>
          <a:xfrm>
            <a:off x="6789420" y="5932594"/>
            <a:ext cx="1920240" cy="340783"/>
          </a:xfrm>
          <a:prstGeom prst="rect">
            <a:avLst/>
          </a:prstGeom>
          <a:noFill/>
          <a:ln>
            <a:noFill/>
          </a:ln>
        </p:spPr>
        <p:txBody>
          <a:bodyPr spcFirstLastPara="1" wrap="square" lIns="85330" tIns="42653" rIns="85330" bIns="42653" anchor="ctr" anchorCtr="0">
            <a:noAutofit/>
          </a:bodyPr>
          <a:lstStyle/>
          <a:p>
            <a:pPr algn="r">
              <a:buClr>
                <a:schemeClr val="dk1"/>
              </a:buClr>
              <a:buSzPts val="900"/>
            </a:pPr>
            <a:r>
              <a:rPr lang="en-US" sz="1307" dirty="0">
                <a:solidFill>
                  <a:schemeClr val="dk1"/>
                </a:solidFill>
                <a:latin typeface="Times New Roman"/>
                <a:ea typeface="Times New Roman"/>
                <a:cs typeface="Times New Roman"/>
                <a:sym typeface="Times New Roman"/>
              </a:rPr>
              <a:t>5</a:t>
            </a:r>
            <a:endParaRPr sz="2240" dirty="0"/>
          </a:p>
        </p:txBody>
      </p:sp>
    </p:spTree>
    <p:extLst>
      <p:ext uri="{BB962C8B-B14F-4D97-AF65-F5344CB8AC3E}">
        <p14:creationId xmlns:p14="http://schemas.microsoft.com/office/powerpoint/2010/main" xmlns="" val="26025947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 xmlns:a16="http://schemas.microsoft.com/office/drawing/2014/main" id="{DA50E938-3020-46E3-B296-A67E7CFD9384}"/>
              </a:ext>
            </a:extLst>
          </p:cNvPr>
          <p:cNvSpPr>
            <a:spLocks noGrp="1" noChangeArrowheads="1"/>
          </p:cNvSpPr>
          <p:nvPr>
            <p:ph type="title"/>
          </p:nvPr>
        </p:nvSpPr>
        <p:spPr>
          <a:prstGeom prst="rect">
            <a:avLst/>
          </a:prstGeom>
        </p:spPr>
        <p:txBody>
          <a:bodyPr/>
          <a:lstStyle/>
          <a:p>
            <a:pPr eaLnBrk="1" hangingPunct="1"/>
            <a:r>
              <a:rPr lang="en-US" altLang="en-US"/>
              <a:t>Process Management</a:t>
            </a:r>
          </a:p>
        </p:txBody>
      </p:sp>
      <p:sp>
        <p:nvSpPr>
          <p:cNvPr id="69635" name="Rectangle 3">
            <a:extLst>
              <a:ext uri="{FF2B5EF4-FFF2-40B4-BE49-F238E27FC236}">
                <a16:creationId xmlns="" xmlns:a16="http://schemas.microsoft.com/office/drawing/2014/main" id="{D4C6DC0E-B371-44AD-AC31-D9E79C80218B}"/>
              </a:ext>
            </a:extLst>
          </p:cNvPr>
          <p:cNvSpPr>
            <a:spLocks noGrp="1" noChangeArrowheads="1"/>
          </p:cNvSpPr>
          <p:nvPr>
            <p:ph idx="1"/>
          </p:nvPr>
        </p:nvSpPr>
        <p:spPr>
          <a:xfrm>
            <a:off x="754380" y="1043940"/>
            <a:ext cx="9052560" cy="4096680"/>
          </a:xfrm>
          <a:prstGeom prst="rect">
            <a:avLst/>
          </a:prstGeom>
        </p:spPr>
        <p:txBody>
          <a:bodyPr/>
          <a:lstStyle/>
          <a:p>
            <a:pPr>
              <a:lnSpc>
                <a:spcPct val="90000"/>
              </a:lnSpc>
            </a:pPr>
            <a:r>
              <a:rPr lang="en-US" dirty="0"/>
              <a:t>A program can do nothing unless its instructions are executed by a CPU.</a:t>
            </a:r>
            <a:endParaRPr lang="en-US" altLang="en-US" dirty="0" smtClean="0"/>
          </a:p>
          <a:p>
            <a:pPr>
              <a:lnSpc>
                <a:spcPct val="90000"/>
              </a:lnSpc>
            </a:pPr>
            <a:r>
              <a:rPr lang="en-US" altLang="en-US" dirty="0" smtClean="0"/>
              <a:t>process </a:t>
            </a:r>
            <a:r>
              <a:rPr lang="en-US" altLang="en-US" dirty="0"/>
              <a:t>is a program in execution. It is a unit of work within the system. Program is a </a:t>
            </a:r>
            <a:r>
              <a:rPr lang="en-US" altLang="en-US" b="1" i="1" dirty="0"/>
              <a:t>passive entity;</a:t>
            </a:r>
            <a:r>
              <a:rPr lang="en-US" altLang="en-US" dirty="0"/>
              <a:t> process is </a:t>
            </a:r>
            <a:r>
              <a:rPr lang="en-US" altLang="en-US" dirty="0">
                <a:solidFill>
                  <a:srgbClr val="000000"/>
                </a:solidFill>
              </a:rPr>
              <a:t>an </a:t>
            </a:r>
            <a:r>
              <a:rPr lang="en-US" altLang="en-US" b="1" i="1" dirty="0">
                <a:solidFill>
                  <a:srgbClr val="000000"/>
                </a:solidFill>
              </a:rPr>
              <a:t>active entity</a:t>
            </a:r>
            <a:r>
              <a:rPr lang="en-US" altLang="en-US" dirty="0"/>
              <a:t>.</a:t>
            </a:r>
          </a:p>
          <a:p>
            <a:pPr>
              <a:lnSpc>
                <a:spcPct val="90000"/>
              </a:lnSpc>
            </a:pPr>
            <a:r>
              <a:rPr lang="en-US" altLang="en-US" dirty="0"/>
              <a:t>Process needs resources to accomplish its task</a:t>
            </a:r>
          </a:p>
          <a:p>
            <a:pPr lvl="1">
              <a:lnSpc>
                <a:spcPct val="90000"/>
              </a:lnSpc>
            </a:pPr>
            <a:r>
              <a:rPr lang="en-US" altLang="en-US" dirty="0"/>
              <a:t>CPU, memory, I/O, files</a:t>
            </a:r>
          </a:p>
          <a:p>
            <a:pPr lvl="1">
              <a:lnSpc>
                <a:spcPct val="90000"/>
              </a:lnSpc>
            </a:pPr>
            <a:r>
              <a:rPr lang="en-US" altLang="en-US" dirty="0"/>
              <a:t>Initialization data</a:t>
            </a:r>
          </a:p>
          <a:p>
            <a:pPr>
              <a:lnSpc>
                <a:spcPct val="90000"/>
              </a:lnSpc>
            </a:pPr>
            <a:r>
              <a:rPr lang="en-US" altLang="en-US" dirty="0"/>
              <a:t>Process termination requires reclaim of any reusable resources</a:t>
            </a:r>
          </a:p>
          <a:p>
            <a:pPr>
              <a:lnSpc>
                <a:spcPct val="90000"/>
              </a:lnSpc>
            </a:pPr>
            <a:r>
              <a:rPr lang="en-US" altLang="en-US" dirty="0"/>
              <a:t>Single-threaded process has one </a:t>
            </a:r>
            <a:r>
              <a:rPr lang="en-US" altLang="en-US" b="1" dirty="0">
                <a:solidFill>
                  <a:srgbClr val="006699"/>
                </a:solidFill>
                <a:latin typeface="+mj-lt"/>
              </a:rPr>
              <a:t>program counter </a:t>
            </a:r>
            <a:r>
              <a:rPr lang="en-US" altLang="en-US" dirty="0"/>
              <a:t>specifying location of next instruction to execute</a:t>
            </a:r>
          </a:p>
          <a:p>
            <a:pPr lvl="1">
              <a:lnSpc>
                <a:spcPct val="90000"/>
              </a:lnSpc>
            </a:pPr>
            <a:r>
              <a:rPr lang="en-US" altLang="en-US" dirty="0"/>
              <a:t>Process executes instructions sequentially, one at a time, until completion</a:t>
            </a:r>
          </a:p>
          <a:p>
            <a:pPr>
              <a:lnSpc>
                <a:spcPct val="90000"/>
              </a:lnSpc>
            </a:pPr>
            <a:r>
              <a:rPr lang="en-US" altLang="en-US" dirty="0"/>
              <a:t>Multi-threaded process has one program counter per thread</a:t>
            </a:r>
          </a:p>
          <a:p>
            <a:pPr>
              <a:lnSpc>
                <a:spcPct val="90000"/>
              </a:lnSpc>
            </a:pPr>
            <a:r>
              <a:rPr lang="en-US" altLang="en-US" dirty="0"/>
              <a:t>Typically system has many processes, some user, some operating system running concurrently on one or more CPUs</a:t>
            </a:r>
          </a:p>
          <a:p>
            <a:pPr>
              <a:lnSpc>
                <a:spcPct val="90000"/>
              </a:lnSpc>
              <a:buFont typeface="Monotype Sorts" pitchFamily="-84" charset="2"/>
              <a:buNone/>
            </a:pPr>
            <a:endParaRPr lang="en-US" altLang="en-US" dirty="0"/>
          </a:p>
        </p:txBody>
      </p:sp>
    </p:spTree>
    <p:extLst>
      <p:ext uri="{BB962C8B-B14F-4D97-AF65-F5344CB8AC3E}">
        <p14:creationId xmlns:p14="http://schemas.microsoft.com/office/powerpoint/2010/main" xmlns="" val="58014781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 xmlns:a16="http://schemas.microsoft.com/office/drawing/2014/main" id="{4E63581D-8ED3-4026-94C0-CCB0731C5397}"/>
              </a:ext>
            </a:extLst>
          </p:cNvPr>
          <p:cNvSpPr>
            <a:spLocks noGrp="1" noChangeArrowheads="1"/>
          </p:cNvSpPr>
          <p:nvPr>
            <p:ph type="title"/>
          </p:nvPr>
        </p:nvSpPr>
        <p:spPr>
          <a:prstGeom prst="rect">
            <a:avLst/>
          </a:prstGeom>
        </p:spPr>
        <p:txBody>
          <a:bodyPr/>
          <a:lstStyle/>
          <a:p>
            <a:pPr eaLnBrk="1" hangingPunct="1"/>
            <a:r>
              <a:rPr lang="en-US" altLang="en-US"/>
              <a:t>Process Management Activities</a:t>
            </a:r>
          </a:p>
        </p:txBody>
      </p:sp>
      <p:sp>
        <p:nvSpPr>
          <p:cNvPr id="71683" name="Rectangle 3">
            <a:extLst>
              <a:ext uri="{FF2B5EF4-FFF2-40B4-BE49-F238E27FC236}">
                <a16:creationId xmlns="" xmlns:a16="http://schemas.microsoft.com/office/drawing/2014/main" id="{5F49578D-CEFD-4613-A40B-360A0128FDA1}"/>
              </a:ext>
            </a:extLst>
          </p:cNvPr>
          <p:cNvSpPr>
            <a:spLocks noGrp="1" noChangeArrowheads="1"/>
          </p:cNvSpPr>
          <p:nvPr>
            <p:ph idx="1"/>
          </p:nvPr>
        </p:nvSpPr>
        <p:spPr>
          <a:xfrm>
            <a:off x="1085273" y="1390073"/>
            <a:ext cx="8036560" cy="3620655"/>
          </a:xfrm>
          <a:prstGeom prst="rect">
            <a:avLst/>
          </a:prstGeom>
        </p:spPr>
        <p:txBody>
          <a:bodyPr/>
          <a:lstStyle/>
          <a:p>
            <a:pPr>
              <a:buNone/>
            </a:pPr>
            <a:r>
              <a:rPr lang="en-US" altLang="en-US" dirty="0"/>
              <a:t>     The operating system is responsible for the following activities in connection with process management:</a:t>
            </a:r>
          </a:p>
          <a:p>
            <a:pPr>
              <a:buFont typeface="Monotype Sorts" pitchFamily="-84" charset="2"/>
              <a:buNone/>
            </a:pPr>
            <a:endParaRPr lang="en-US" altLang="en-US" dirty="0"/>
          </a:p>
          <a:p>
            <a:pPr lvl="2"/>
            <a:r>
              <a:rPr lang="en-US" altLang="en-US" dirty="0"/>
              <a:t>Creating and deleting both user and system processes</a:t>
            </a:r>
          </a:p>
          <a:p>
            <a:pPr lvl="2"/>
            <a:r>
              <a:rPr lang="en-US" altLang="en-US" dirty="0"/>
              <a:t>Suspending and resuming processes</a:t>
            </a:r>
          </a:p>
          <a:p>
            <a:pPr lvl="2"/>
            <a:r>
              <a:rPr lang="en-US" altLang="en-US" dirty="0"/>
              <a:t>Providing mechanisms for process synchronization</a:t>
            </a:r>
          </a:p>
          <a:p>
            <a:pPr lvl="2"/>
            <a:r>
              <a:rPr lang="en-US" altLang="en-US" dirty="0"/>
              <a:t>Providing mechanisms for process communication</a:t>
            </a:r>
          </a:p>
          <a:p>
            <a:pPr lvl="2"/>
            <a:r>
              <a:rPr lang="en-US" altLang="en-US" dirty="0"/>
              <a:t>Providing mechanisms for deadlock handling</a:t>
            </a:r>
          </a:p>
        </p:txBody>
      </p:sp>
    </p:spTree>
    <p:extLst>
      <p:ext uri="{BB962C8B-B14F-4D97-AF65-F5344CB8AC3E}">
        <p14:creationId xmlns:p14="http://schemas.microsoft.com/office/powerpoint/2010/main" xmlns="" val="108123320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 xmlns:a16="http://schemas.microsoft.com/office/drawing/2014/main" id="{E2DBCB9D-11F1-4C2F-AE3C-A4279C1AC3B6}"/>
              </a:ext>
            </a:extLst>
          </p:cNvPr>
          <p:cNvSpPr>
            <a:spLocks noGrp="1" noChangeArrowheads="1"/>
          </p:cNvSpPr>
          <p:nvPr>
            <p:ph type="title"/>
          </p:nvPr>
        </p:nvSpPr>
        <p:spPr>
          <a:prstGeom prst="rect">
            <a:avLst/>
          </a:prstGeom>
        </p:spPr>
        <p:txBody>
          <a:bodyPr/>
          <a:lstStyle/>
          <a:p>
            <a:pPr eaLnBrk="1" hangingPunct="1"/>
            <a:r>
              <a:rPr lang="en-US" altLang="en-US"/>
              <a:t>Memory Management</a:t>
            </a:r>
          </a:p>
        </p:txBody>
      </p:sp>
      <p:sp>
        <p:nvSpPr>
          <p:cNvPr id="73731" name="Rectangle 3">
            <a:extLst>
              <a:ext uri="{FF2B5EF4-FFF2-40B4-BE49-F238E27FC236}">
                <a16:creationId xmlns="" xmlns:a16="http://schemas.microsoft.com/office/drawing/2014/main" id="{CB3E2804-3594-4FE6-B024-FDD528C64534}"/>
              </a:ext>
            </a:extLst>
          </p:cNvPr>
          <p:cNvSpPr>
            <a:spLocks noGrp="1" noChangeArrowheads="1"/>
          </p:cNvSpPr>
          <p:nvPr>
            <p:ph idx="1"/>
          </p:nvPr>
        </p:nvSpPr>
        <p:spPr>
          <a:prstGeom prst="rect">
            <a:avLst/>
          </a:prstGeom>
        </p:spPr>
        <p:txBody>
          <a:bodyPr/>
          <a:lstStyle/>
          <a:p>
            <a:r>
              <a:rPr lang="en-US" altLang="en-US" dirty="0"/>
              <a:t>To execute a program all (or part) of the instructions must be in memory</a:t>
            </a:r>
          </a:p>
          <a:p>
            <a:r>
              <a:rPr lang="en-US" altLang="en-US" dirty="0"/>
              <a:t>All  (or part) of the data that is needed by the program must be in memory</a:t>
            </a:r>
            <a:endParaRPr lang="en-US" altLang="en-US" sz="594" dirty="0"/>
          </a:p>
          <a:p>
            <a:r>
              <a:rPr lang="en-US" altLang="en-US" dirty="0"/>
              <a:t>Memory management determines what is in memory and when</a:t>
            </a:r>
          </a:p>
          <a:p>
            <a:pPr lvl="1"/>
            <a:r>
              <a:rPr lang="en-US" altLang="en-US" dirty="0"/>
              <a:t>Optimizing CPU utilization and computer response to users</a:t>
            </a:r>
            <a:endParaRPr lang="en-US" altLang="en-US" sz="594" dirty="0"/>
          </a:p>
          <a:p>
            <a:r>
              <a:rPr lang="en-US" altLang="en-US" dirty="0"/>
              <a:t>Memory management activities</a:t>
            </a:r>
          </a:p>
          <a:p>
            <a:pPr lvl="1"/>
            <a:r>
              <a:rPr lang="en-US" altLang="en-US" dirty="0"/>
              <a:t>Keeping track of which parts of memory are currently being used and by whom</a:t>
            </a:r>
          </a:p>
          <a:p>
            <a:pPr lvl="1"/>
            <a:r>
              <a:rPr lang="en-US" altLang="en-US" dirty="0"/>
              <a:t>Deciding which processes (or parts thereof) and data to move into and out of memory</a:t>
            </a:r>
          </a:p>
          <a:p>
            <a:pPr lvl="1"/>
            <a:r>
              <a:rPr lang="en-US" altLang="en-US" dirty="0"/>
              <a:t>Allocating and </a:t>
            </a:r>
            <a:r>
              <a:rPr lang="en-US" altLang="en-US" dirty="0" err="1"/>
              <a:t>deallocating</a:t>
            </a:r>
            <a:r>
              <a:rPr lang="en-US" altLang="en-US" dirty="0"/>
              <a:t> memory space as needed</a:t>
            </a:r>
          </a:p>
          <a:p>
            <a:pPr lvl="1">
              <a:buFont typeface="Monotype Sorts" pitchFamily="-84" charset="2"/>
              <a:buNone/>
            </a:pPr>
            <a:endParaRPr lang="en-US" altLang="en-US" dirty="0"/>
          </a:p>
        </p:txBody>
      </p:sp>
    </p:spTree>
    <p:extLst>
      <p:ext uri="{BB962C8B-B14F-4D97-AF65-F5344CB8AC3E}">
        <p14:creationId xmlns:p14="http://schemas.microsoft.com/office/powerpoint/2010/main" xmlns="" val="144027066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 xmlns:a16="http://schemas.microsoft.com/office/drawing/2014/main" id="{34356D79-FDD9-4791-982C-EE2F463757A8}"/>
              </a:ext>
            </a:extLst>
          </p:cNvPr>
          <p:cNvSpPr>
            <a:spLocks noGrp="1" noChangeArrowheads="1"/>
          </p:cNvSpPr>
          <p:nvPr>
            <p:ph type="title"/>
          </p:nvPr>
        </p:nvSpPr>
        <p:spPr>
          <a:prstGeom prst="rect">
            <a:avLst/>
          </a:prstGeom>
        </p:spPr>
        <p:txBody>
          <a:bodyPr/>
          <a:lstStyle/>
          <a:p>
            <a:pPr eaLnBrk="1" hangingPunct="1"/>
            <a:r>
              <a:rPr lang="en-US" altLang="en-US"/>
              <a:t>File-system Management</a:t>
            </a:r>
          </a:p>
        </p:txBody>
      </p:sp>
      <p:sp>
        <p:nvSpPr>
          <p:cNvPr id="75779" name="Rectangle 3">
            <a:extLst>
              <a:ext uri="{FF2B5EF4-FFF2-40B4-BE49-F238E27FC236}">
                <a16:creationId xmlns="" xmlns:a16="http://schemas.microsoft.com/office/drawing/2014/main" id="{1F5FDAA8-710E-46B8-93CA-E18EDA4EF350}"/>
              </a:ext>
            </a:extLst>
          </p:cNvPr>
          <p:cNvSpPr>
            <a:spLocks noGrp="1" noChangeArrowheads="1"/>
          </p:cNvSpPr>
          <p:nvPr>
            <p:ph idx="1"/>
          </p:nvPr>
        </p:nvSpPr>
        <p:spPr>
          <a:prstGeom prst="rect">
            <a:avLst/>
          </a:prstGeom>
        </p:spPr>
        <p:txBody>
          <a:bodyPr/>
          <a:lstStyle/>
          <a:p>
            <a:pPr>
              <a:lnSpc>
                <a:spcPct val="90000"/>
              </a:lnSpc>
            </a:pPr>
            <a:r>
              <a:rPr lang="en-US" altLang="en-US" dirty="0"/>
              <a:t>OS provides uniform, logical view of information storage</a:t>
            </a:r>
          </a:p>
          <a:p>
            <a:pPr lvl="1">
              <a:lnSpc>
                <a:spcPct val="90000"/>
              </a:lnSpc>
            </a:pPr>
            <a:r>
              <a:rPr lang="en-US" altLang="en-US" dirty="0"/>
              <a:t>Abstracts physical properties to logical storage unit  - </a:t>
            </a:r>
            <a:r>
              <a:rPr lang="en-US" altLang="en-US" b="1" dirty="0">
                <a:solidFill>
                  <a:srgbClr val="006699"/>
                </a:solidFill>
                <a:latin typeface="+mj-lt"/>
              </a:rPr>
              <a:t>file</a:t>
            </a:r>
          </a:p>
          <a:p>
            <a:pPr lvl="1">
              <a:lnSpc>
                <a:spcPct val="90000"/>
              </a:lnSpc>
            </a:pPr>
            <a:r>
              <a:rPr lang="en-US" altLang="en-US" dirty="0"/>
              <a:t>Each medium is controlled by device (i.e., disk drive, tape drive)</a:t>
            </a:r>
          </a:p>
          <a:p>
            <a:pPr lvl="2">
              <a:lnSpc>
                <a:spcPct val="90000"/>
              </a:lnSpc>
            </a:pPr>
            <a:r>
              <a:rPr lang="en-US" altLang="en-US" dirty="0"/>
              <a:t>Varying properties include access speed, capacity, data-transfer rate, access method (sequential or random)</a:t>
            </a:r>
          </a:p>
          <a:p>
            <a:pPr lvl="2">
              <a:lnSpc>
                <a:spcPct val="90000"/>
              </a:lnSpc>
            </a:pPr>
            <a:endParaRPr lang="en-US" altLang="en-US" sz="594" dirty="0"/>
          </a:p>
          <a:p>
            <a:pPr>
              <a:lnSpc>
                <a:spcPct val="90000"/>
              </a:lnSpc>
            </a:pPr>
            <a:r>
              <a:rPr lang="en-US" altLang="en-US" dirty="0"/>
              <a:t>File-System management</a:t>
            </a:r>
          </a:p>
          <a:p>
            <a:pPr lvl="1">
              <a:lnSpc>
                <a:spcPct val="90000"/>
              </a:lnSpc>
            </a:pPr>
            <a:r>
              <a:rPr lang="en-US" altLang="en-US" dirty="0"/>
              <a:t>Files usually organized into directories</a:t>
            </a:r>
          </a:p>
          <a:p>
            <a:pPr lvl="1">
              <a:lnSpc>
                <a:spcPct val="90000"/>
              </a:lnSpc>
            </a:pPr>
            <a:r>
              <a:rPr lang="en-US" altLang="en-US" dirty="0"/>
              <a:t>Access control on most systems to determine who can access what</a:t>
            </a:r>
          </a:p>
          <a:p>
            <a:pPr lvl="1">
              <a:lnSpc>
                <a:spcPct val="90000"/>
              </a:lnSpc>
            </a:pPr>
            <a:r>
              <a:rPr lang="en-US" altLang="en-US" dirty="0"/>
              <a:t>OS activities include</a:t>
            </a:r>
          </a:p>
          <a:p>
            <a:pPr lvl="2">
              <a:lnSpc>
                <a:spcPct val="90000"/>
              </a:lnSpc>
            </a:pPr>
            <a:r>
              <a:rPr lang="en-US" altLang="en-US" dirty="0"/>
              <a:t>Creating and deleting files and directories</a:t>
            </a:r>
          </a:p>
          <a:p>
            <a:pPr lvl="2">
              <a:lnSpc>
                <a:spcPct val="90000"/>
              </a:lnSpc>
            </a:pPr>
            <a:r>
              <a:rPr lang="en-US" altLang="en-US" dirty="0"/>
              <a:t>Primitives to manipulate files and directories</a:t>
            </a:r>
          </a:p>
          <a:p>
            <a:pPr lvl="2">
              <a:lnSpc>
                <a:spcPct val="90000"/>
              </a:lnSpc>
            </a:pPr>
            <a:r>
              <a:rPr lang="en-US" altLang="en-US" dirty="0"/>
              <a:t>Mapping files onto secondary storage</a:t>
            </a:r>
          </a:p>
          <a:p>
            <a:pPr lvl="2">
              <a:lnSpc>
                <a:spcPct val="90000"/>
              </a:lnSpc>
            </a:pPr>
            <a:r>
              <a:rPr lang="en-US" altLang="en-US" dirty="0"/>
              <a:t>Backup files onto stable (non-volatile) storage media</a:t>
            </a:r>
          </a:p>
        </p:txBody>
      </p:sp>
    </p:spTree>
    <p:extLst>
      <p:ext uri="{BB962C8B-B14F-4D97-AF65-F5344CB8AC3E}">
        <p14:creationId xmlns:p14="http://schemas.microsoft.com/office/powerpoint/2010/main" xmlns="" val="197138918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 xmlns:a16="http://schemas.microsoft.com/office/drawing/2014/main" id="{B1040BCA-887F-4395-9A85-D19BCFAF11EF}"/>
              </a:ext>
            </a:extLst>
          </p:cNvPr>
          <p:cNvSpPr>
            <a:spLocks noGrp="1" noChangeArrowheads="1"/>
          </p:cNvSpPr>
          <p:nvPr>
            <p:ph type="title"/>
          </p:nvPr>
        </p:nvSpPr>
        <p:spPr>
          <a:prstGeom prst="rect">
            <a:avLst/>
          </a:prstGeom>
        </p:spPr>
        <p:txBody>
          <a:bodyPr/>
          <a:lstStyle/>
          <a:p>
            <a:pPr eaLnBrk="1" hangingPunct="1"/>
            <a:r>
              <a:rPr lang="en-US" altLang="en-US"/>
              <a:t>Mass-Storage Management</a:t>
            </a:r>
          </a:p>
        </p:txBody>
      </p:sp>
      <p:sp>
        <p:nvSpPr>
          <p:cNvPr id="77827" name="Rectangle 3">
            <a:extLst>
              <a:ext uri="{FF2B5EF4-FFF2-40B4-BE49-F238E27FC236}">
                <a16:creationId xmlns="" xmlns:a16="http://schemas.microsoft.com/office/drawing/2014/main" id="{0C2520A7-ADB5-4458-BC11-9B331339D636}"/>
              </a:ext>
            </a:extLst>
          </p:cNvPr>
          <p:cNvSpPr>
            <a:spLocks noGrp="1" noChangeArrowheads="1"/>
          </p:cNvSpPr>
          <p:nvPr>
            <p:ph idx="1"/>
          </p:nvPr>
        </p:nvSpPr>
        <p:spPr>
          <a:prstGeom prst="rect">
            <a:avLst/>
          </a:prstGeom>
        </p:spPr>
        <p:txBody>
          <a:bodyPr/>
          <a:lstStyle/>
          <a:p>
            <a:r>
              <a:rPr lang="en-US" altLang="en-US" dirty="0"/>
              <a:t>Usually disks used to store data that does not fit in main memory or data that must be kept for a </a:t>
            </a:r>
            <a:r>
              <a:rPr lang="ja-JP" altLang="en-US" dirty="0"/>
              <a:t>“</a:t>
            </a:r>
            <a:r>
              <a:rPr lang="en-US" altLang="ja-JP" dirty="0"/>
              <a:t>long</a:t>
            </a:r>
            <a:r>
              <a:rPr lang="ja-JP" altLang="en-US" dirty="0"/>
              <a:t>”</a:t>
            </a:r>
            <a:r>
              <a:rPr lang="en-US" altLang="ja-JP" dirty="0"/>
              <a:t> period of time</a:t>
            </a:r>
          </a:p>
          <a:p>
            <a:r>
              <a:rPr lang="en-US" altLang="en-US" dirty="0"/>
              <a:t>Proper management is of central importance</a:t>
            </a:r>
          </a:p>
          <a:p>
            <a:r>
              <a:rPr lang="en-US" altLang="en-US" dirty="0"/>
              <a:t>Entire speed of computer operation hinges on disk subsystem and its algorithms</a:t>
            </a:r>
          </a:p>
          <a:p>
            <a:r>
              <a:rPr lang="en-US" altLang="en-US" dirty="0"/>
              <a:t>OS activities</a:t>
            </a:r>
          </a:p>
          <a:p>
            <a:pPr lvl="1"/>
            <a:r>
              <a:rPr lang="en-US" altLang="en-US" dirty="0"/>
              <a:t>Mounting and unmounting</a:t>
            </a:r>
          </a:p>
          <a:p>
            <a:pPr lvl="1"/>
            <a:r>
              <a:rPr lang="en-US" altLang="en-US" dirty="0"/>
              <a:t>Free-space management</a:t>
            </a:r>
          </a:p>
          <a:p>
            <a:pPr lvl="1"/>
            <a:r>
              <a:rPr lang="en-US" altLang="en-US" dirty="0"/>
              <a:t>Storage allocation</a:t>
            </a:r>
          </a:p>
          <a:p>
            <a:pPr lvl="1"/>
            <a:r>
              <a:rPr lang="en-US" altLang="en-US" dirty="0"/>
              <a:t>Disk scheduling</a:t>
            </a:r>
          </a:p>
          <a:p>
            <a:pPr lvl="1"/>
            <a:r>
              <a:rPr lang="en-US" altLang="en-US" dirty="0"/>
              <a:t>Partitioning</a:t>
            </a:r>
          </a:p>
          <a:p>
            <a:pPr lvl="1"/>
            <a:r>
              <a:rPr lang="en-US" altLang="en-US" dirty="0"/>
              <a:t>Protection</a:t>
            </a:r>
          </a:p>
        </p:txBody>
      </p:sp>
    </p:spTree>
    <p:extLst>
      <p:ext uri="{BB962C8B-B14F-4D97-AF65-F5344CB8AC3E}">
        <p14:creationId xmlns:p14="http://schemas.microsoft.com/office/powerpoint/2010/main" xmlns="" val="301333066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 xmlns:a16="http://schemas.microsoft.com/office/drawing/2014/main" id="{A537DDAE-40B0-4C82-9422-BF166B9CB73E}"/>
              </a:ext>
            </a:extLst>
          </p:cNvPr>
          <p:cNvSpPr>
            <a:spLocks noGrp="1" noChangeArrowheads="1"/>
          </p:cNvSpPr>
          <p:nvPr>
            <p:ph type="title"/>
          </p:nvPr>
        </p:nvSpPr>
        <p:spPr>
          <a:prstGeom prst="rect">
            <a:avLst/>
          </a:prstGeom>
        </p:spPr>
        <p:txBody>
          <a:bodyPr/>
          <a:lstStyle/>
          <a:p>
            <a:pPr eaLnBrk="1" hangingPunct="1"/>
            <a:r>
              <a:rPr lang="en-US" altLang="en-US"/>
              <a:t>Caching</a:t>
            </a:r>
          </a:p>
        </p:txBody>
      </p:sp>
      <p:sp>
        <p:nvSpPr>
          <p:cNvPr id="79875" name="Rectangle 3">
            <a:extLst>
              <a:ext uri="{FF2B5EF4-FFF2-40B4-BE49-F238E27FC236}">
                <a16:creationId xmlns="" xmlns:a16="http://schemas.microsoft.com/office/drawing/2014/main" id="{23317C17-2529-4CC8-A78E-1D282D609B22}"/>
              </a:ext>
            </a:extLst>
          </p:cNvPr>
          <p:cNvSpPr>
            <a:spLocks noGrp="1" noChangeArrowheads="1"/>
          </p:cNvSpPr>
          <p:nvPr>
            <p:ph idx="1"/>
          </p:nvPr>
        </p:nvSpPr>
        <p:spPr>
          <a:prstGeom prst="rect">
            <a:avLst/>
          </a:prstGeom>
        </p:spPr>
        <p:txBody>
          <a:bodyPr/>
          <a:lstStyle/>
          <a:p>
            <a:r>
              <a:rPr lang="en-US" altLang="en-US" dirty="0"/>
              <a:t>Important principle, performed at many levels in a computer </a:t>
            </a:r>
            <a:r>
              <a:rPr lang="en-US" altLang="en-US" dirty="0" smtClean="0"/>
              <a:t>(not only in hardware but also in operating system -software</a:t>
            </a:r>
            <a:r>
              <a:rPr lang="en-US" altLang="en-US" dirty="0"/>
              <a:t>)</a:t>
            </a:r>
            <a:endParaRPr lang="en-US" altLang="en-US" sz="679" dirty="0"/>
          </a:p>
          <a:p>
            <a:r>
              <a:rPr lang="en-US" altLang="en-US" dirty="0"/>
              <a:t>Information in use copied from slower to faster storage temporarily</a:t>
            </a:r>
            <a:endParaRPr lang="en-US" altLang="en-US" sz="679" dirty="0"/>
          </a:p>
          <a:p>
            <a:r>
              <a:rPr lang="en-US" altLang="en-US" dirty="0"/>
              <a:t>Faster storage (cache) checked first to determine if information is there</a:t>
            </a:r>
          </a:p>
          <a:p>
            <a:pPr lvl="1"/>
            <a:r>
              <a:rPr lang="en-US" altLang="en-US" dirty="0"/>
              <a:t>If it is, information used directly from the cache (fast)</a:t>
            </a:r>
          </a:p>
          <a:p>
            <a:pPr lvl="1"/>
            <a:r>
              <a:rPr lang="en-US" altLang="en-US" dirty="0"/>
              <a:t>If not, data copied to cache and used there</a:t>
            </a:r>
            <a:endParaRPr lang="en-US" altLang="en-US" sz="679" dirty="0"/>
          </a:p>
          <a:p>
            <a:r>
              <a:rPr lang="en-US" altLang="en-US" dirty="0"/>
              <a:t>Cache smaller than storage being cached</a:t>
            </a:r>
          </a:p>
          <a:p>
            <a:pPr lvl="1"/>
            <a:r>
              <a:rPr lang="en-US" altLang="en-US" dirty="0"/>
              <a:t>Cache management important design problem</a:t>
            </a:r>
          </a:p>
          <a:p>
            <a:pPr lvl="1"/>
            <a:r>
              <a:rPr lang="en-US" altLang="en-US" dirty="0"/>
              <a:t>Cache size and replacement policy</a:t>
            </a:r>
          </a:p>
          <a:p>
            <a:pPr>
              <a:buFont typeface="Monotype Sorts" pitchFamily="-84" charset="2"/>
              <a:buNone/>
            </a:pPr>
            <a:endParaRPr lang="en-US" altLang="en-US" dirty="0"/>
          </a:p>
        </p:txBody>
      </p:sp>
    </p:spTree>
    <p:extLst>
      <p:ext uri="{BB962C8B-B14F-4D97-AF65-F5344CB8AC3E}">
        <p14:creationId xmlns:p14="http://schemas.microsoft.com/office/powerpoint/2010/main" xmlns="" val="226453888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 xmlns:a16="http://schemas.microsoft.com/office/drawing/2014/main" id="{AA8D59F3-EABB-4542-87C7-F8AE7CD1FD34}"/>
              </a:ext>
            </a:extLst>
          </p:cNvPr>
          <p:cNvSpPr>
            <a:spLocks noGrp="1" noChangeArrowheads="1"/>
          </p:cNvSpPr>
          <p:nvPr>
            <p:ph type="title"/>
          </p:nvPr>
        </p:nvSpPr>
        <p:spPr>
          <a:prstGeom prst="rect">
            <a:avLst/>
          </a:prstGeom>
        </p:spPr>
        <p:txBody>
          <a:bodyPr/>
          <a:lstStyle/>
          <a:p>
            <a:pPr eaLnBrk="1" hangingPunct="1"/>
            <a:r>
              <a:rPr lang="en-US" altLang="en-US" sz="2375" dirty="0"/>
              <a:t>Characteristics of Various Types of Storage</a:t>
            </a:r>
          </a:p>
        </p:txBody>
      </p:sp>
      <p:sp>
        <p:nvSpPr>
          <p:cNvPr id="39939" name="Rectangle 3">
            <a:extLst>
              <a:ext uri="{FF2B5EF4-FFF2-40B4-BE49-F238E27FC236}">
                <a16:creationId xmlns="" xmlns:a16="http://schemas.microsoft.com/office/drawing/2014/main" id="{CD4D4AE1-901A-6A46-BAD0-039ED90103A5}"/>
              </a:ext>
            </a:extLst>
          </p:cNvPr>
          <p:cNvSpPr>
            <a:spLocks noGrp="1" noChangeArrowheads="1"/>
          </p:cNvSpPr>
          <p:nvPr>
            <p:ph idx="1"/>
          </p:nvPr>
        </p:nvSpPr>
        <p:spPr>
          <a:prstGeom prst="rect">
            <a:avLst/>
          </a:prstGeom>
        </p:spPr>
        <p:txBody>
          <a:bodyPr/>
          <a:lstStyle/>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marL="0" indent="0">
              <a:buNone/>
              <a:defRPr/>
            </a:pPr>
            <a:endParaRPr lang="en-US" dirty="0">
              <a:ea typeface="ＭＳ Ｐゴシック" charset="0"/>
              <a:cs typeface="ＭＳ Ｐゴシック" charset="0"/>
            </a:endParaRPr>
          </a:p>
          <a:p>
            <a:pPr>
              <a:buFont typeface="Monotype Sorts" pitchFamily="-84" charset="2"/>
              <a:buNone/>
              <a:defRPr/>
            </a:pPr>
            <a:r>
              <a:rPr lang="en-US" dirty="0">
                <a:ea typeface="ＭＳ Ｐゴシック" charset="0"/>
                <a:cs typeface="ＭＳ Ｐゴシック" charset="0"/>
              </a:rPr>
              <a:t>    </a:t>
            </a:r>
            <a:endParaRPr lang="en-US" dirty="0" smtClean="0">
              <a:ea typeface="ＭＳ Ｐゴシック" charset="0"/>
              <a:cs typeface="ＭＳ Ｐゴシック" charset="0"/>
            </a:endParaRPr>
          </a:p>
          <a:p>
            <a:pPr>
              <a:buFont typeface="Monotype Sorts" pitchFamily="-84" charset="2"/>
              <a:buNone/>
              <a:defRPr/>
            </a:pPr>
            <a:r>
              <a:rPr lang="en-US" dirty="0" smtClean="0">
                <a:ea typeface="ＭＳ Ｐゴシック" charset="0"/>
                <a:cs typeface="ＭＳ Ｐゴシック" charset="0"/>
              </a:rPr>
              <a:t>Movement </a:t>
            </a:r>
            <a:r>
              <a:rPr lang="en-US" dirty="0">
                <a:ea typeface="ＭＳ Ｐゴシック" charset="0"/>
                <a:cs typeface="ＭＳ Ｐゴシック" charset="0"/>
              </a:rPr>
              <a:t>between levels of storage hierarchy can be explicit or implicit</a:t>
            </a:r>
          </a:p>
        </p:txBody>
      </p:sp>
      <p:pic>
        <p:nvPicPr>
          <p:cNvPr id="81924" name="Picture 4">
            <a:extLst>
              <a:ext uri="{FF2B5EF4-FFF2-40B4-BE49-F238E27FC236}">
                <a16:creationId xmlns="" xmlns:a16="http://schemas.microsoft.com/office/drawing/2014/main" id="{E7E6D134-C41F-4C06-AAAF-DB2716C6C89C}"/>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252434" y="1387559"/>
            <a:ext cx="8690874" cy="30955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12255753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 xmlns:a16="http://schemas.microsoft.com/office/drawing/2014/main" id="{DFB955E8-3E23-4ED8-ACD1-D8F4ED9EAA88}"/>
              </a:ext>
            </a:extLst>
          </p:cNvPr>
          <p:cNvSpPr>
            <a:spLocks noGrp="1" noChangeArrowheads="1"/>
          </p:cNvSpPr>
          <p:nvPr>
            <p:ph type="title"/>
          </p:nvPr>
        </p:nvSpPr>
        <p:spPr>
          <a:prstGeom prst="rect">
            <a:avLst/>
          </a:prstGeom>
        </p:spPr>
        <p:txBody>
          <a:bodyPr/>
          <a:lstStyle/>
          <a:p>
            <a:pPr eaLnBrk="1" hangingPunct="1"/>
            <a:r>
              <a:rPr lang="en-US" altLang="en-US" sz="2375" dirty="0"/>
              <a:t>Migration of data “A” from Disk to Register</a:t>
            </a:r>
          </a:p>
        </p:txBody>
      </p:sp>
      <p:sp>
        <p:nvSpPr>
          <p:cNvPr id="83971" name="Rectangle 3">
            <a:extLst>
              <a:ext uri="{FF2B5EF4-FFF2-40B4-BE49-F238E27FC236}">
                <a16:creationId xmlns="" xmlns:a16="http://schemas.microsoft.com/office/drawing/2014/main" id="{2977E9C9-146A-4591-9F2A-95F7D8433681}"/>
              </a:ext>
            </a:extLst>
          </p:cNvPr>
          <p:cNvSpPr>
            <a:spLocks noGrp="1" noChangeArrowheads="1"/>
          </p:cNvSpPr>
          <p:nvPr>
            <p:ph idx="1"/>
          </p:nvPr>
        </p:nvSpPr>
        <p:spPr>
          <a:prstGeom prst="rect">
            <a:avLst/>
          </a:prstGeom>
        </p:spPr>
        <p:txBody>
          <a:bodyPr/>
          <a:lstStyle/>
          <a:p>
            <a:r>
              <a:rPr lang="en-US" altLang="en-US" dirty="0"/>
              <a:t>Multitasking environments must be careful to use most recent value, no matter where it is stored in the storage hierarchy</a:t>
            </a:r>
            <a:br>
              <a:rPr lang="en-US" altLang="en-US" dirty="0"/>
            </a:br>
            <a:r>
              <a:rPr lang="en-US" altLang="en-US" dirty="0"/>
              <a:t/>
            </a:r>
            <a:br>
              <a:rPr lang="en-US" altLang="en-US" dirty="0"/>
            </a:br>
            <a:r>
              <a:rPr lang="en-US" altLang="en-US" dirty="0"/>
              <a:t/>
            </a:r>
            <a:br>
              <a:rPr lang="en-US" altLang="en-US" dirty="0"/>
            </a:br>
            <a:r>
              <a:rPr lang="en-US" altLang="en-US" dirty="0"/>
              <a:t/>
            </a:r>
            <a:br>
              <a:rPr lang="en-US" altLang="en-US" dirty="0"/>
            </a:br>
            <a:endParaRPr lang="en-US" altLang="en-US" dirty="0"/>
          </a:p>
          <a:p>
            <a:endParaRPr lang="en-US" altLang="en-US" dirty="0" smtClean="0"/>
          </a:p>
          <a:p>
            <a:r>
              <a:rPr lang="en-US" altLang="en-US" dirty="0" smtClean="0"/>
              <a:t>Multiprocessor </a:t>
            </a:r>
            <a:r>
              <a:rPr lang="en-US" altLang="en-US" dirty="0"/>
              <a:t>environment must provide </a:t>
            </a:r>
            <a:r>
              <a:rPr lang="en-US" altLang="en-US" b="1" dirty="0">
                <a:solidFill>
                  <a:srgbClr val="006699"/>
                </a:solidFill>
                <a:latin typeface="+mj-lt"/>
              </a:rPr>
              <a:t>cache coherency </a:t>
            </a:r>
            <a:r>
              <a:rPr lang="en-US" altLang="en-US" dirty="0"/>
              <a:t>in hardware such that all CPUs have the most recent value in their </a:t>
            </a:r>
            <a:r>
              <a:rPr lang="en-US" altLang="en-US" dirty="0" smtClean="0"/>
              <a:t>cache</a:t>
            </a:r>
            <a:endParaRPr lang="en-US" altLang="en-US" sz="679" dirty="0"/>
          </a:p>
        </p:txBody>
      </p:sp>
      <p:pic>
        <p:nvPicPr>
          <p:cNvPr id="83972" name="Picture 2">
            <a:extLst>
              <a:ext uri="{FF2B5EF4-FFF2-40B4-BE49-F238E27FC236}">
                <a16:creationId xmlns="" xmlns:a16="http://schemas.microsoft.com/office/drawing/2014/main" id="{1848E92C-E063-45B0-A246-5F252E49F28B}"/>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42673" y="2251867"/>
            <a:ext cx="9115727" cy="9485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9419639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 xmlns:a16="http://schemas.microsoft.com/office/drawing/2014/main" id="{9FAB78C6-879F-4288-AFC0-331D64167D98}"/>
              </a:ext>
            </a:extLst>
          </p:cNvPr>
          <p:cNvSpPr>
            <a:spLocks noGrp="1" noChangeArrowheads="1"/>
          </p:cNvSpPr>
          <p:nvPr>
            <p:ph type="title"/>
          </p:nvPr>
        </p:nvSpPr>
        <p:spPr>
          <a:prstGeom prst="rect">
            <a:avLst/>
          </a:prstGeom>
        </p:spPr>
        <p:txBody>
          <a:bodyPr/>
          <a:lstStyle/>
          <a:p>
            <a:pPr eaLnBrk="1" hangingPunct="1"/>
            <a:r>
              <a:rPr lang="en-US" altLang="en-US"/>
              <a:t>I/O Subsystem</a:t>
            </a:r>
          </a:p>
        </p:txBody>
      </p:sp>
      <p:sp>
        <p:nvSpPr>
          <p:cNvPr id="86019" name="Rectangle 3">
            <a:extLst>
              <a:ext uri="{FF2B5EF4-FFF2-40B4-BE49-F238E27FC236}">
                <a16:creationId xmlns="" xmlns:a16="http://schemas.microsoft.com/office/drawing/2014/main" id="{962FE659-1FE7-4FFD-9815-CAC2C16E7482}"/>
              </a:ext>
            </a:extLst>
          </p:cNvPr>
          <p:cNvSpPr>
            <a:spLocks noGrp="1" noChangeArrowheads="1"/>
          </p:cNvSpPr>
          <p:nvPr>
            <p:ph idx="1"/>
          </p:nvPr>
        </p:nvSpPr>
        <p:spPr>
          <a:prstGeom prst="rect">
            <a:avLst/>
          </a:prstGeom>
        </p:spPr>
        <p:txBody>
          <a:bodyPr/>
          <a:lstStyle/>
          <a:p>
            <a:r>
              <a:rPr lang="en-US" altLang="en-US" sz="2400" dirty="0"/>
              <a:t>One purpose of OS is to hide peculiarities of hardware devices from the user</a:t>
            </a:r>
          </a:p>
          <a:p>
            <a:r>
              <a:rPr lang="en-US" altLang="en-US" sz="2400" dirty="0"/>
              <a:t>I/O subsystem responsible for</a:t>
            </a:r>
          </a:p>
          <a:p>
            <a:pPr lvl="1"/>
            <a:r>
              <a:rPr lang="en-US" altLang="en-US" sz="2400" dirty="0"/>
              <a:t>Memory management of I/O including buffering (storing data temporarily while it is being transferred), caching (storing parts of data in faster storage for performance), spooling (the overlapping of output of one job with input of other jobs)</a:t>
            </a:r>
          </a:p>
          <a:p>
            <a:pPr lvl="1"/>
            <a:r>
              <a:rPr lang="en-US" altLang="en-US" sz="2400" dirty="0"/>
              <a:t>General device-driver interface</a:t>
            </a:r>
          </a:p>
          <a:p>
            <a:pPr lvl="1"/>
            <a:r>
              <a:rPr lang="en-US" altLang="en-US" sz="2400" dirty="0"/>
              <a:t>Drivers for specific hardware devices</a:t>
            </a:r>
          </a:p>
        </p:txBody>
      </p:sp>
    </p:spTree>
    <p:extLst>
      <p:ext uri="{BB962C8B-B14F-4D97-AF65-F5344CB8AC3E}">
        <p14:creationId xmlns:p14="http://schemas.microsoft.com/office/powerpoint/2010/main" xmlns="" val="164855727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84909"/>
            <a:ext cx="8534400" cy="711200"/>
          </a:xfrm>
        </p:spPr>
        <p:txBody>
          <a:bodyPr/>
          <a:lstStyle/>
          <a:p>
            <a:r>
              <a:rPr lang="en-US" dirty="0" smtClean="0"/>
              <a:t>Unit I</a:t>
            </a:r>
            <a:endParaRPr lang="en-US" dirty="0"/>
          </a:p>
        </p:txBody>
      </p:sp>
      <p:sp>
        <p:nvSpPr>
          <p:cNvPr id="3" name="Content Placeholder 2"/>
          <p:cNvSpPr>
            <a:spLocks noGrp="1"/>
          </p:cNvSpPr>
          <p:nvPr>
            <p:ph idx="1"/>
          </p:nvPr>
        </p:nvSpPr>
        <p:spPr>
          <a:xfrm>
            <a:off x="762000" y="1196109"/>
            <a:ext cx="9052560" cy="4096680"/>
          </a:xfrm>
        </p:spPr>
        <p:txBody>
          <a:bodyPr anchor="ctr"/>
          <a:lstStyle/>
          <a:p>
            <a:pPr algn="just"/>
            <a:r>
              <a:rPr lang="en-US" sz="2800" b="1" dirty="0"/>
              <a:t>Operating Systems Overview:: </a:t>
            </a:r>
            <a:r>
              <a:rPr lang="en-US" sz="2400" dirty="0"/>
              <a:t>Introduction – Computer System Organization – Computer System Architecture – Operations – Resource Management – </a:t>
            </a:r>
            <a:r>
              <a:rPr lang="en-US" sz="2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Security and Protection </a:t>
            </a:r>
            <a:r>
              <a:rPr lang="en-US" sz="2400" dirty="0"/>
              <a:t>– Virtualization – Computing Environments. Operating Systems Structures: Services – User and OS Interface – System Calls – Linkers and Loaders – Operating system Structure – Building and Booting OS.</a:t>
            </a:r>
          </a:p>
        </p:txBody>
      </p:sp>
      <p:sp>
        <p:nvSpPr>
          <p:cNvPr id="4" name="Slide Number Placeholder 3"/>
          <p:cNvSpPr>
            <a:spLocks noGrp="1"/>
          </p:cNvSpPr>
          <p:nvPr>
            <p:ph type="sldNum" sz="quarter" idx="4294967295"/>
          </p:nvPr>
        </p:nvSpPr>
        <p:spPr>
          <a:xfrm>
            <a:off x="8656320" y="5433137"/>
            <a:ext cx="640080" cy="482754"/>
          </a:xfrm>
          <a:prstGeom prst="ellipse">
            <a:avLst/>
          </a:prstGeom>
        </p:spPr>
        <p:txBody>
          <a:bodyPr/>
          <a:lstStyle/>
          <a:p>
            <a:fld id="{05B87AD5-00B7-48EA-9BEB-8C98CC8860F8}" type="slidenum">
              <a:rPr lang="en-US" altLang="en-US" smtClean="0"/>
              <a:pPr/>
              <a:t>59</a:t>
            </a:fld>
            <a:endParaRPr lang="en-US" altLang="en-US" dirty="0"/>
          </a:p>
        </p:txBody>
      </p:sp>
    </p:spTree>
    <p:extLst>
      <p:ext uri="{BB962C8B-B14F-4D97-AF65-F5344CB8AC3E}">
        <p14:creationId xmlns:p14="http://schemas.microsoft.com/office/powerpoint/2010/main" xmlns="" val="23687075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AutoShape 2" descr="Differences between System Software and Application Software"/>
          <p:cNvSpPr>
            <a:spLocks noChangeAspect="1" noChangeArrowheads="1"/>
          </p:cNvSpPr>
          <p:nvPr/>
        </p:nvSpPr>
        <p:spPr bwMode="auto">
          <a:xfrm>
            <a:off x="907203" y="370507"/>
            <a:ext cx="284480" cy="241378"/>
          </a:xfrm>
          <a:prstGeom prst="rect">
            <a:avLst/>
          </a:prstGeom>
          <a:noFill/>
        </p:spPr>
        <p:txBody>
          <a:bodyPr vert="horz" wrap="square" lIns="77585" tIns="38793" rIns="77585" bIns="38793" numCol="1" anchor="t" anchorCtr="0" compatLnSpc="1">
            <a:prstTxWarp prst="textNoShape">
              <a:avLst/>
            </a:prstTxWarp>
          </a:bodyPr>
          <a:lstStyle/>
          <a:p>
            <a:endParaRPr lang="en-US" sz="1188"/>
          </a:p>
        </p:txBody>
      </p:sp>
      <p:sp>
        <p:nvSpPr>
          <p:cNvPr id="18436" name="AutoShape 4" descr="Differences between System Software and Application Software"/>
          <p:cNvSpPr>
            <a:spLocks noChangeAspect="1" noChangeArrowheads="1"/>
          </p:cNvSpPr>
          <p:nvPr/>
        </p:nvSpPr>
        <p:spPr bwMode="auto">
          <a:xfrm>
            <a:off x="907203" y="370507"/>
            <a:ext cx="284480" cy="241378"/>
          </a:xfrm>
          <a:prstGeom prst="rect">
            <a:avLst/>
          </a:prstGeom>
          <a:noFill/>
        </p:spPr>
        <p:txBody>
          <a:bodyPr vert="horz" wrap="square" lIns="77585" tIns="38793" rIns="77585" bIns="38793" numCol="1" anchor="t" anchorCtr="0" compatLnSpc="1">
            <a:prstTxWarp prst="textNoShape">
              <a:avLst/>
            </a:prstTxWarp>
          </a:bodyPr>
          <a:lstStyle/>
          <a:p>
            <a:endParaRPr lang="en-US" sz="1188"/>
          </a:p>
        </p:txBody>
      </p:sp>
      <p:pic>
        <p:nvPicPr>
          <p:cNvPr id="18438" name="Picture 6" descr="Differences between System Software and Application Software"/>
          <p:cNvPicPr>
            <a:picLocks noChangeAspect="1" noChangeArrowheads="1"/>
          </p:cNvPicPr>
          <p:nvPr/>
        </p:nvPicPr>
        <p:blipFill>
          <a:blip r:embed="rId3"/>
          <a:srcRect/>
          <a:stretch>
            <a:fillRect/>
          </a:stretch>
        </p:blipFill>
        <p:spPr bwMode="auto">
          <a:xfrm>
            <a:off x="1559169" y="611884"/>
            <a:ext cx="7618540" cy="4072657"/>
          </a:xfrm>
          <a:prstGeom prst="rect">
            <a:avLst/>
          </a:prstGeom>
          <a:noFill/>
        </p:spPr>
      </p:pic>
      <p:sp>
        <p:nvSpPr>
          <p:cNvPr id="6" name="Google Shape;98;p2"/>
          <p:cNvSpPr txBox="1"/>
          <p:nvPr/>
        </p:nvSpPr>
        <p:spPr>
          <a:xfrm>
            <a:off x="6789420" y="5946585"/>
            <a:ext cx="1920240" cy="340783"/>
          </a:xfrm>
          <a:prstGeom prst="rect">
            <a:avLst/>
          </a:prstGeom>
          <a:noFill/>
          <a:ln>
            <a:noFill/>
          </a:ln>
        </p:spPr>
        <p:txBody>
          <a:bodyPr spcFirstLastPara="1" wrap="square" lIns="85330" tIns="42653" rIns="85330" bIns="42653" anchor="ctr" anchorCtr="0">
            <a:noAutofit/>
          </a:bodyPr>
          <a:lstStyle/>
          <a:p>
            <a:pPr algn="r">
              <a:buClr>
                <a:schemeClr val="dk1"/>
              </a:buClr>
              <a:buSzPts val="900"/>
            </a:pPr>
            <a:r>
              <a:rPr lang="en-US" sz="1307" dirty="0">
                <a:solidFill>
                  <a:schemeClr val="dk1"/>
                </a:solidFill>
                <a:latin typeface="Times New Roman"/>
                <a:ea typeface="Times New Roman"/>
                <a:cs typeface="Times New Roman"/>
                <a:sym typeface="Times New Roman"/>
              </a:rPr>
              <a:t>6</a:t>
            </a:r>
            <a:endParaRPr sz="2240" dirty="0"/>
          </a:p>
        </p:txBody>
      </p:sp>
    </p:spTree>
    <p:extLst>
      <p:ext uri="{BB962C8B-B14F-4D97-AF65-F5344CB8AC3E}">
        <p14:creationId xmlns:p14="http://schemas.microsoft.com/office/powerpoint/2010/main" xmlns="" val="102473908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 xmlns:a16="http://schemas.microsoft.com/office/drawing/2014/main" id="{55965502-F3D9-4181-9CA3-BC0EE691634C}"/>
              </a:ext>
            </a:extLst>
          </p:cNvPr>
          <p:cNvSpPr>
            <a:spLocks noGrp="1" noChangeArrowheads="1"/>
          </p:cNvSpPr>
          <p:nvPr>
            <p:ph type="title"/>
          </p:nvPr>
        </p:nvSpPr>
        <p:spPr>
          <a:xfrm>
            <a:off x="754380" y="-533400"/>
            <a:ext cx="9052560" cy="1066800"/>
          </a:xfrm>
          <a:prstGeom prst="rect">
            <a:avLst/>
          </a:prstGeom>
        </p:spPr>
        <p:txBody>
          <a:bodyPr/>
          <a:lstStyle/>
          <a:p>
            <a:pPr eaLnBrk="1" hangingPunct="1"/>
            <a:r>
              <a:rPr lang="en-US" altLang="en-US" dirty="0"/>
              <a:t>Protection and Security</a:t>
            </a:r>
          </a:p>
        </p:txBody>
      </p:sp>
      <p:sp>
        <p:nvSpPr>
          <p:cNvPr id="88067" name="Rectangle 3">
            <a:extLst>
              <a:ext uri="{FF2B5EF4-FFF2-40B4-BE49-F238E27FC236}">
                <a16:creationId xmlns="" xmlns:a16="http://schemas.microsoft.com/office/drawing/2014/main" id="{83C732FA-AE52-4ECB-BBB8-46683EE73ACD}"/>
              </a:ext>
            </a:extLst>
          </p:cNvPr>
          <p:cNvSpPr>
            <a:spLocks noGrp="1" noChangeArrowheads="1"/>
          </p:cNvSpPr>
          <p:nvPr>
            <p:ph idx="1"/>
          </p:nvPr>
        </p:nvSpPr>
        <p:spPr>
          <a:xfrm>
            <a:off x="754380" y="568960"/>
            <a:ext cx="9052560" cy="4096680"/>
          </a:xfrm>
          <a:prstGeom prst="rect">
            <a:avLst/>
          </a:prstGeom>
        </p:spPr>
        <p:txBody>
          <a:bodyPr/>
          <a:lstStyle/>
          <a:p>
            <a:pPr>
              <a:lnSpc>
                <a:spcPct val="90000"/>
              </a:lnSpc>
            </a:pPr>
            <a:r>
              <a:rPr lang="en-US" altLang="en-US" sz="2400" b="1" dirty="0">
                <a:solidFill>
                  <a:srgbClr val="006699"/>
                </a:solidFill>
                <a:latin typeface="+mj-lt"/>
              </a:rPr>
              <a:t>Protection</a:t>
            </a:r>
            <a:r>
              <a:rPr lang="en-US" altLang="en-US" sz="2400" b="1" dirty="0">
                <a:solidFill>
                  <a:srgbClr val="3366FF"/>
                </a:solidFill>
              </a:rPr>
              <a:t> </a:t>
            </a:r>
            <a:r>
              <a:rPr lang="en-US" altLang="en-US" sz="2400" dirty="0"/>
              <a:t>– any mechanism for controlling access of processes or users to resources defined by the OS</a:t>
            </a:r>
            <a:endParaRPr lang="en-US" altLang="en-US" sz="700" dirty="0"/>
          </a:p>
          <a:p>
            <a:pPr>
              <a:lnSpc>
                <a:spcPct val="90000"/>
              </a:lnSpc>
            </a:pPr>
            <a:r>
              <a:rPr lang="en-US" altLang="en-US" sz="2400" b="1" dirty="0">
                <a:solidFill>
                  <a:srgbClr val="006699"/>
                </a:solidFill>
                <a:latin typeface="+mj-lt"/>
              </a:rPr>
              <a:t>Security</a:t>
            </a:r>
            <a:r>
              <a:rPr lang="en-US" altLang="en-US" sz="2400" b="1" dirty="0">
                <a:solidFill>
                  <a:srgbClr val="3366FF"/>
                </a:solidFill>
              </a:rPr>
              <a:t> </a:t>
            </a:r>
            <a:r>
              <a:rPr lang="en-US" altLang="en-US" sz="2400" dirty="0"/>
              <a:t>– defense of the system against internal and external attacks</a:t>
            </a:r>
          </a:p>
          <a:p>
            <a:pPr lvl="1">
              <a:lnSpc>
                <a:spcPct val="90000"/>
              </a:lnSpc>
            </a:pPr>
            <a:r>
              <a:rPr lang="en-US" altLang="en-US" sz="2400" dirty="0"/>
              <a:t>Huge range, including denial-of-service, worms, viruses, identity theft, theft of service</a:t>
            </a:r>
            <a:endParaRPr lang="en-US" altLang="en-US" sz="700" dirty="0"/>
          </a:p>
          <a:p>
            <a:pPr>
              <a:lnSpc>
                <a:spcPct val="90000"/>
              </a:lnSpc>
            </a:pPr>
            <a:r>
              <a:rPr lang="en-US" altLang="en-US" sz="2400" dirty="0"/>
              <a:t>Systems generally first distinguish among users, to determine who can do what</a:t>
            </a:r>
          </a:p>
          <a:p>
            <a:pPr lvl="1">
              <a:lnSpc>
                <a:spcPct val="90000"/>
              </a:lnSpc>
            </a:pPr>
            <a:r>
              <a:rPr lang="en-US" altLang="en-US" sz="2400" dirty="0"/>
              <a:t>User identities (</a:t>
            </a:r>
            <a:r>
              <a:rPr lang="en-US" altLang="en-US" sz="2400" b="1" dirty="0">
                <a:solidFill>
                  <a:srgbClr val="006699"/>
                </a:solidFill>
                <a:latin typeface="+mj-lt"/>
              </a:rPr>
              <a:t>user IDs</a:t>
            </a:r>
            <a:r>
              <a:rPr lang="en-US" altLang="en-US" sz="2400" dirty="0"/>
              <a:t>, security IDs) include name and associated number, one per user</a:t>
            </a:r>
          </a:p>
          <a:p>
            <a:pPr lvl="1">
              <a:lnSpc>
                <a:spcPct val="90000"/>
              </a:lnSpc>
            </a:pPr>
            <a:r>
              <a:rPr lang="en-US" altLang="en-US" sz="2400" dirty="0"/>
              <a:t>User ID then associated with all files, processes of that user to determine access control</a:t>
            </a:r>
          </a:p>
          <a:p>
            <a:pPr lvl="1">
              <a:lnSpc>
                <a:spcPct val="90000"/>
              </a:lnSpc>
            </a:pPr>
            <a:r>
              <a:rPr lang="en-US" altLang="en-US" sz="2400" dirty="0"/>
              <a:t>Group identifier (</a:t>
            </a:r>
            <a:r>
              <a:rPr lang="en-US" altLang="en-US" sz="2400" b="1" dirty="0">
                <a:solidFill>
                  <a:srgbClr val="006699"/>
                </a:solidFill>
                <a:latin typeface="+mj-lt"/>
              </a:rPr>
              <a:t>group ID</a:t>
            </a:r>
            <a:r>
              <a:rPr lang="en-US" altLang="en-US" sz="2400" dirty="0"/>
              <a:t>) allows set of users to be defined and controls managed, then also associated with each process, file</a:t>
            </a:r>
          </a:p>
          <a:p>
            <a:pPr lvl="1">
              <a:lnSpc>
                <a:spcPct val="90000"/>
              </a:lnSpc>
            </a:pPr>
            <a:r>
              <a:rPr lang="en-US" altLang="en-US" sz="2400" b="1" dirty="0">
                <a:solidFill>
                  <a:srgbClr val="006699"/>
                </a:solidFill>
                <a:latin typeface="+mj-lt"/>
              </a:rPr>
              <a:t>Privilege escalation </a:t>
            </a:r>
            <a:r>
              <a:rPr lang="en-US" altLang="en-US" sz="2400" dirty="0"/>
              <a:t>allows user to change to effective ID with more rights</a:t>
            </a:r>
          </a:p>
        </p:txBody>
      </p:sp>
    </p:spTree>
    <p:extLst>
      <p:ext uri="{BB962C8B-B14F-4D97-AF65-F5344CB8AC3E}">
        <p14:creationId xmlns:p14="http://schemas.microsoft.com/office/powerpoint/2010/main" xmlns="" val="90088055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84909"/>
            <a:ext cx="8534400" cy="711200"/>
          </a:xfrm>
        </p:spPr>
        <p:txBody>
          <a:bodyPr/>
          <a:lstStyle/>
          <a:p>
            <a:r>
              <a:rPr lang="en-US" dirty="0" smtClean="0"/>
              <a:t>Unit I</a:t>
            </a:r>
            <a:endParaRPr lang="en-US" dirty="0"/>
          </a:p>
        </p:txBody>
      </p:sp>
      <p:sp>
        <p:nvSpPr>
          <p:cNvPr id="3" name="Content Placeholder 2"/>
          <p:cNvSpPr>
            <a:spLocks noGrp="1"/>
          </p:cNvSpPr>
          <p:nvPr>
            <p:ph idx="1"/>
          </p:nvPr>
        </p:nvSpPr>
        <p:spPr/>
        <p:txBody>
          <a:bodyPr anchor="ctr"/>
          <a:lstStyle/>
          <a:p>
            <a:pPr algn="just"/>
            <a:r>
              <a:rPr lang="en-US" sz="2800" b="1" dirty="0"/>
              <a:t>Operating Systems Overview:: </a:t>
            </a:r>
            <a:r>
              <a:rPr lang="en-US" sz="2400" dirty="0"/>
              <a:t>Introduction – Computer System Organization – Computer System Architecture – Operations – Resource Management – Security and Protection – </a:t>
            </a:r>
            <a:r>
              <a:rPr lang="en-US" sz="2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Virtualization</a:t>
            </a:r>
            <a:r>
              <a:rPr lang="en-US" sz="2400" dirty="0"/>
              <a:t> – Computing Environments. Operating Systems Structures: Services – User and OS Interface – System Calls – Linkers and Loaders – Operating system Structure – Building and Booting OS.</a:t>
            </a:r>
          </a:p>
        </p:txBody>
      </p:sp>
      <p:sp>
        <p:nvSpPr>
          <p:cNvPr id="4" name="Slide Number Placeholder 3"/>
          <p:cNvSpPr>
            <a:spLocks noGrp="1"/>
          </p:cNvSpPr>
          <p:nvPr>
            <p:ph type="sldNum" sz="quarter" idx="4294967295"/>
          </p:nvPr>
        </p:nvSpPr>
        <p:spPr>
          <a:xfrm>
            <a:off x="8656320" y="5433137"/>
            <a:ext cx="640080" cy="482754"/>
          </a:xfrm>
          <a:prstGeom prst="ellipse">
            <a:avLst/>
          </a:prstGeom>
        </p:spPr>
        <p:txBody>
          <a:bodyPr/>
          <a:lstStyle/>
          <a:p>
            <a:fld id="{05B87AD5-00B7-48EA-9BEB-8C98CC8860F8}" type="slidenum">
              <a:rPr lang="en-US" altLang="en-US" smtClean="0"/>
              <a:pPr/>
              <a:t>61</a:t>
            </a:fld>
            <a:endParaRPr lang="en-US" altLang="en-US" dirty="0"/>
          </a:p>
        </p:txBody>
      </p:sp>
    </p:spTree>
    <p:extLst>
      <p:ext uri="{BB962C8B-B14F-4D97-AF65-F5344CB8AC3E}">
        <p14:creationId xmlns:p14="http://schemas.microsoft.com/office/powerpoint/2010/main" xmlns="" val="236870758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 xmlns:a16="http://schemas.microsoft.com/office/drawing/2014/main" id="{03622BC2-D8A3-4714-B19A-26A06CC05772}"/>
              </a:ext>
            </a:extLst>
          </p:cNvPr>
          <p:cNvSpPr>
            <a:spLocks noGrp="1" noChangeArrowheads="1"/>
          </p:cNvSpPr>
          <p:nvPr>
            <p:ph type="title"/>
          </p:nvPr>
        </p:nvSpPr>
        <p:spPr>
          <a:prstGeom prst="rect">
            <a:avLst/>
          </a:prstGeom>
        </p:spPr>
        <p:txBody>
          <a:bodyPr/>
          <a:lstStyle/>
          <a:p>
            <a:pPr eaLnBrk="1" hangingPunct="1"/>
            <a:r>
              <a:rPr lang="en-US" altLang="en-US"/>
              <a:t>Virtualization</a:t>
            </a:r>
          </a:p>
        </p:txBody>
      </p:sp>
      <p:sp>
        <p:nvSpPr>
          <p:cNvPr id="90115" name="Rectangle 3">
            <a:extLst>
              <a:ext uri="{FF2B5EF4-FFF2-40B4-BE49-F238E27FC236}">
                <a16:creationId xmlns="" xmlns:a16="http://schemas.microsoft.com/office/drawing/2014/main" id="{C3AAFBD5-73DB-46BC-A327-5E1260FD7D4E}"/>
              </a:ext>
            </a:extLst>
          </p:cNvPr>
          <p:cNvSpPr>
            <a:spLocks noGrp="1" noChangeArrowheads="1"/>
          </p:cNvSpPr>
          <p:nvPr>
            <p:ph idx="1"/>
          </p:nvPr>
        </p:nvSpPr>
        <p:spPr>
          <a:xfrm>
            <a:off x="739140" y="782320"/>
            <a:ext cx="9052560" cy="4096680"/>
          </a:xfrm>
          <a:prstGeom prst="rect">
            <a:avLst/>
          </a:prstGeom>
        </p:spPr>
        <p:txBody>
          <a:bodyPr/>
          <a:lstStyle/>
          <a:p>
            <a:r>
              <a:rPr lang="en-US" b="1" dirty="0" smtClean="0"/>
              <a:t>Virtualization is a technology that allows us to abstract the hardware of a single </a:t>
            </a:r>
            <a:r>
              <a:rPr lang="en-US" dirty="0" smtClean="0"/>
              <a:t>computer (the CPU, memory, disk drives, network interface cards, and so forth) into several different execution environments</a:t>
            </a:r>
            <a:endParaRPr lang="en-US" altLang="en-US" dirty="0" smtClean="0"/>
          </a:p>
          <a:p>
            <a:r>
              <a:rPr lang="en-US" altLang="en-US" dirty="0" smtClean="0"/>
              <a:t>Allows </a:t>
            </a:r>
            <a:r>
              <a:rPr lang="en-US" altLang="en-US" dirty="0"/>
              <a:t>operating systems to run applications within other OSes</a:t>
            </a:r>
          </a:p>
          <a:p>
            <a:pPr lvl="1"/>
            <a:r>
              <a:rPr lang="en-US" altLang="en-US" dirty="0"/>
              <a:t>Vast and growing industry</a:t>
            </a:r>
            <a:endParaRPr lang="en-US" altLang="en-US" sz="600" dirty="0"/>
          </a:p>
          <a:p>
            <a:r>
              <a:rPr lang="en-US" altLang="en-US" b="1" dirty="0">
                <a:solidFill>
                  <a:srgbClr val="006699"/>
                </a:solidFill>
                <a:latin typeface="+mj-lt"/>
              </a:rPr>
              <a:t>Emulation</a:t>
            </a:r>
            <a:r>
              <a:rPr lang="en-US" altLang="en-US" dirty="0"/>
              <a:t> used when source CPU type different from target type (i.e. PowerPC to Intel x86)</a:t>
            </a:r>
          </a:p>
          <a:p>
            <a:pPr lvl="1"/>
            <a:r>
              <a:rPr lang="en-US" altLang="en-US" dirty="0"/>
              <a:t>Generally slowest method</a:t>
            </a:r>
          </a:p>
          <a:p>
            <a:pPr lvl="1"/>
            <a:r>
              <a:rPr lang="en-US" dirty="0" smtClean="0"/>
              <a:t>Every machine-level instruction that runs natively on the source system must be translated to the equivalent function on the target system</a:t>
            </a:r>
            <a:endParaRPr lang="en-US" altLang="en-US" b="1" dirty="0">
              <a:solidFill>
                <a:srgbClr val="006699"/>
              </a:solidFill>
              <a:latin typeface="+mj-lt"/>
            </a:endParaRPr>
          </a:p>
          <a:p>
            <a:r>
              <a:rPr lang="en-US" altLang="en-US" b="1" dirty="0">
                <a:solidFill>
                  <a:srgbClr val="006699"/>
                </a:solidFill>
                <a:latin typeface="+mj-lt"/>
              </a:rPr>
              <a:t>Virtualization</a:t>
            </a:r>
            <a:r>
              <a:rPr lang="en-US" altLang="en-US" dirty="0"/>
              <a:t> – OS natively compiled for CPU, running </a:t>
            </a:r>
            <a:r>
              <a:rPr lang="en-US" altLang="en-US" b="1" dirty="0">
                <a:solidFill>
                  <a:srgbClr val="006699"/>
                </a:solidFill>
                <a:latin typeface="+mj-lt"/>
              </a:rPr>
              <a:t>guest</a:t>
            </a:r>
            <a:r>
              <a:rPr lang="en-US" altLang="en-US" dirty="0"/>
              <a:t> OSes  also natively compiled </a:t>
            </a:r>
          </a:p>
          <a:p>
            <a:pPr lvl="1"/>
            <a:r>
              <a:rPr lang="en-US" altLang="en-US" dirty="0"/>
              <a:t>Consider VMware running WinXP guests, each running applications, all on native WinXP </a:t>
            </a:r>
            <a:r>
              <a:rPr lang="en-US" altLang="en-US" b="1" dirty="0">
                <a:solidFill>
                  <a:srgbClr val="006699"/>
                </a:solidFill>
                <a:latin typeface="+mj-lt"/>
              </a:rPr>
              <a:t>host </a:t>
            </a:r>
            <a:r>
              <a:rPr lang="en-US" altLang="en-US" dirty="0"/>
              <a:t>OS</a:t>
            </a:r>
          </a:p>
          <a:p>
            <a:pPr lvl="1"/>
            <a:r>
              <a:rPr lang="en-US" altLang="en-US" b="1" dirty="0">
                <a:solidFill>
                  <a:srgbClr val="006699"/>
                </a:solidFill>
                <a:latin typeface="+mj-lt"/>
              </a:rPr>
              <a:t>VMM</a:t>
            </a:r>
            <a:r>
              <a:rPr lang="en-US" altLang="en-US" dirty="0"/>
              <a:t> (virtual machine Manager) provides virtualization services</a:t>
            </a:r>
          </a:p>
        </p:txBody>
      </p:sp>
    </p:spTree>
    <p:extLst>
      <p:ext uri="{BB962C8B-B14F-4D97-AF65-F5344CB8AC3E}">
        <p14:creationId xmlns:p14="http://schemas.microsoft.com/office/powerpoint/2010/main" xmlns="" val="110114137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 xmlns:a16="http://schemas.microsoft.com/office/drawing/2014/main" id="{5AAFF784-E85C-41DD-9564-2AFE9F2AF854}"/>
              </a:ext>
            </a:extLst>
          </p:cNvPr>
          <p:cNvSpPr>
            <a:spLocks noGrp="1" noChangeArrowheads="1"/>
          </p:cNvSpPr>
          <p:nvPr>
            <p:ph type="title"/>
          </p:nvPr>
        </p:nvSpPr>
        <p:spPr>
          <a:prstGeom prst="rect">
            <a:avLst/>
          </a:prstGeom>
        </p:spPr>
        <p:txBody>
          <a:bodyPr/>
          <a:lstStyle/>
          <a:p>
            <a:pPr eaLnBrk="1" hangingPunct="1"/>
            <a:r>
              <a:rPr lang="en-US" altLang="en-US"/>
              <a:t>Virtualization (cont.)</a:t>
            </a:r>
          </a:p>
        </p:txBody>
      </p:sp>
      <p:sp>
        <p:nvSpPr>
          <p:cNvPr id="92163" name="Rectangle 3">
            <a:extLst>
              <a:ext uri="{FF2B5EF4-FFF2-40B4-BE49-F238E27FC236}">
                <a16:creationId xmlns="" xmlns:a16="http://schemas.microsoft.com/office/drawing/2014/main" id="{739FC5C6-2924-4E47-B256-294439530617}"/>
              </a:ext>
            </a:extLst>
          </p:cNvPr>
          <p:cNvSpPr>
            <a:spLocks noGrp="1" noChangeArrowheads="1"/>
          </p:cNvSpPr>
          <p:nvPr>
            <p:ph idx="1"/>
          </p:nvPr>
        </p:nvSpPr>
        <p:spPr>
          <a:prstGeom prst="rect">
            <a:avLst/>
          </a:prstGeom>
        </p:spPr>
        <p:txBody>
          <a:bodyPr/>
          <a:lstStyle/>
          <a:p>
            <a:r>
              <a:rPr lang="en-US" altLang="en-US" sz="2400" dirty="0"/>
              <a:t>Use cases involve laptops and desktops running multiple OSes for exploration or compatibility</a:t>
            </a:r>
          </a:p>
          <a:p>
            <a:pPr lvl="1"/>
            <a:r>
              <a:rPr lang="en-US" altLang="en-US" sz="2400" dirty="0"/>
              <a:t>Apple laptop running Mac OS X host, Windows as a guest</a:t>
            </a:r>
          </a:p>
          <a:p>
            <a:pPr lvl="1"/>
            <a:r>
              <a:rPr lang="en-US" altLang="en-US" sz="2400" dirty="0"/>
              <a:t>Developing apps for multiple OSes without having multiple systems</a:t>
            </a:r>
          </a:p>
          <a:p>
            <a:pPr lvl="1"/>
            <a:r>
              <a:rPr lang="en-US" altLang="en-US" sz="2400" dirty="0"/>
              <a:t>Quality assurance testing applications without having multiple systems</a:t>
            </a:r>
          </a:p>
          <a:p>
            <a:pPr lvl="1"/>
            <a:r>
              <a:rPr lang="en-US" altLang="en-US" sz="2400" dirty="0"/>
              <a:t>Executing and managing compute environments within data centers</a:t>
            </a:r>
          </a:p>
          <a:p>
            <a:r>
              <a:rPr lang="en-US" altLang="en-US" sz="2400" dirty="0"/>
              <a:t>VMM can run natively, in which case they are also the host</a:t>
            </a:r>
          </a:p>
          <a:p>
            <a:pPr lvl="1"/>
            <a:r>
              <a:rPr lang="en-US" altLang="en-US" sz="2400" dirty="0"/>
              <a:t>There is no general-purpose host then (VMware ESX and Citrix </a:t>
            </a:r>
            <a:r>
              <a:rPr lang="en-US" altLang="en-US" sz="2400" dirty="0" err="1"/>
              <a:t>XenServer</a:t>
            </a:r>
            <a:r>
              <a:rPr lang="en-US" altLang="en-US" sz="2400" dirty="0"/>
              <a:t>)</a:t>
            </a:r>
          </a:p>
          <a:p>
            <a:pPr lvl="2"/>
            <a:endParaRPr lang="en-US" altLang="en-US" sz="2400" dirty="0"/>
          </a:p>
        </p:txBody>
      </p:sp>
    </p:spTree>
    <p:extLst>
      <p:ext uri="{BB962C8B-B14F-4D97-AF65-F5344CB8AC3E}">
        <p14:creationId xmlns:p14="http://schemas.microsoft.com/office/powerpoint/2010/main" xmlns="" val="89004811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 xmlns:a16="http://schemas.microsoft.com/office/drawing/2014/main" id="{967AD9E5-C263-4DD7-BF7C-15DD636247AC}"/>
              </a:ext>
            </a:extLst>
          </p:cNvPr>
          <p:cNvSpPr>
            <a:spLocks noGrp="1" noChangeArrowheads="1"/>
          </p:cNvSpPr>
          <p:nvPr>
            <p:ph type="title"/>
          </p:nvPr>
        </p:nvSpPr>
        <p:spPr>
          <a:prstGeom prst="rect">
            <a:avLst/>
          </a:prstGeom>
        </p:spPr>
        <p:txBody>
          <a:bodyPr/>
          <a:lstStyle/>
          <a:p>
            <a:pPr eaLnBrk="1" hangingPunct="1"/>
            <a:r>
              <a:rPr lang="en-US" altLang="en-US" sz="2545" dirty="0"/>
              <a:t>Computing Environments - Virtualization</a:t>
            </a:r>
          </a:p>
        </p:txBody>
      </p:sp>
      <p:sp>
        <p:nvSpPr>
          <p:cNvPr id="2" name="Content Placeholder 1"/>
          <p:cNvSpPr>
            <a:spLocks noGrp="1"/>
          </p:cNvSpPr>
          <p:nvPr>
            <p:ph idx="1"/>
          </p:nvPr>
        </p:nvSpPr>
        <p:spPr/>
        <p:txBody>
          <a:bodyPr/>
          <a:lstStyle/>
          <a:p>
            <a:endParaRPr lang="en-IN"/>
          </a:p>
        </p:txBody>
      </p:sp>
      <p:pic>
        <p:nvPicPr>
          <p:cNvPr id="94211" name="Picture 1" descr="1_20.pdf">
            <a:extLst>
              <a:ext uri="{FF2B5EF4-FFF2-40B4-BE49-F238E27FC236}">
                <a16:creationId xmlns="" xmlns:a16="http://schemas.microsoft.com/office/drawing/2014/main" id="{6757256A-1C41-4B7F-99E9-C6E76C868B3D}"/>
              </a:ext>
            </a:extLst>
          </p:cNvPr>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2044382" y="1685202"/>
            <a:ext cx="7130098" cy="41037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22199600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84909"/>
            <a:ext cx="8534400" cy="711200"/>
          </a:xfrm>
        </p:spPr>
        <p:txBody>
          <a:bodyPr/>
          <a:lstStyle/>
          <a:p>
            <a:r>
              <a:rPr lang="en-US" dirty="0" smtClean="0"/>
              <a:t>Unit I</a:t>
            </a:r>
            <a:endParaRPr lang="en-US" dirty="0"/>
          </a:p>
        </p:txBody>
      </p:sp>
      <p:sp>
        <p:nvSpPr>
          <p:cNvPr id="3" name="Content Placeholder 2"/>
          <p:cNvSpPr>
            <a:spLocks noGrp="1"/>
          </p:cNvSpPr>
          <p:nvPr>
            <p:ph idx="1"/>
          </p:nvPr>
        </p:nvSpPr>
        <p:spPr/>
        <p:txBody>
          <a:bodyPr anchor="ctr"/>
          <a:lstStyle/>
          <a:p>
            <a:pPr algn="just"/>
            <a:r>
              <a:rPr lang="en-US" sz="2800" b="1" dirty="0"/>
              <a:t>Operating Systems Overview:: </a:t>
            </a:r>
            <a:r>
              <a:rPr lang="en-US" sz="2400" dirty="0"/>
              <a:t>Introduction – Computer System Organization – Computer System Architecture – Operations – Resource Management – Security and Protection – Virtualization – </a:t>
            </a:r>
            <a:r>
              <a:rPr lang="en-US" sz="2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Computing Environments</a:t>
            </a:r>
            <a:r>
              <a:rPr lang="en-US" sz="2400" dirty="0"/>
              <a:t>. Operating Systems Structures: Services – User and OS Interface – System Calls – Linkers and Loaders – Operating system Structure – Building and Booting OS.</a:t>
            </a:r>
          </a:p>
        </p:txBody>
      </p:sp>
      <p:sp>
        <p:nvSpPr>
          <p:cNvPr id="4" name="Slide Number Placeholder 3"/>
          <p:cNvSpPr>
            <a:spLocks noGrp="1"/>
          </p:cNvSpPr>
          <p:nvPr>
            <p:ph type="sldNum" sz="quarter" idx="4294967295"/>
          </p:nvPr>
        </p:nvSpPr>
        <p:spPr>
          <a:xfrm>
            <a:off x="8656320" y="5433137"/>
            <a:ext cx="640080" cy="482754"/>
          </a:xfrm>
          <a:prstGeom prst="ellipse">
            <a:avLst/>
          </a:prstGeom>
        </p:spPr>
        <p:txBody>
          <a:bodyPr/>
          <a:lstStyle/>
          <a:p>
            <a:fld id="{05B87AD5-00B7-48EA-9BEB-8C98CC8860F8}" type="slidenum">
              <a:rPr lang="en-US" altLang="en-US" smtClean="0"/>
              <a:pPr/>
              <a:t>65</a:t>
            </a:fld>
            <a:endParaRPr lang="en-US" altLang="en-US" dirty="0"/>
          </a:p>
        </p:txBody>
      </p:sp>
    </p:spTree>
    <p:extLst>
      <p:ext uri="{BB962C8B-B14F-4D97-AF65-F5344CB8AC3E}">
        <p14:creationId xmlns:p14="http://schemas.microsoft.com/office/powerpoint/2010/main" xmlns="" val="236870758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84911"/>
            <a:ext cx="8534400" cy="646545"/>
          </a:xfrm>
        </p:spPr>
        <p:txBody>
          <a:bodyPr/>
          <a:lstStyle/>
          <a:p>
            <a:r>
              <a:rPr lang="en-US" altLang="en-US" dirty="0" smtClean="0"/>
              <a:t>Computing Environments</a:t>
            </a:r>
            <a:endParaRPr lang="en-US" dirty="0"/>
          </a:p>
        </p:txBody>
      </p:sp>
      <p:sp>
        <p:nvSpPr>
          <p:cNvPr id="3" name="Content Placeholder 2"/>
          <p:cNvSpPr>
            <a:spLocks noGrp="1"/>
          </p:cNvSpPr>
          <p:nvPr>
            <p:ph idx="1"/>
          </p:nvPr>
        </p:nvSpPr>
        <p:spPr/>
        <p:txBody>
          <a:bodyPr anchor="ctr"/>
          <a:lstStyle/>
          <a:p>
            <a:r>
              <a:rPr lang="en-US" altLang="en-US" sz="2715" dirty="0"/>
              <a:t>Traditional</a:t>
            </a:r>
          </a:p>
          <a:p>
            <a:r>
              <a:rPr lang="en-US" altLang="en-US" sz="2715" dirty="0"/>
              <a:t>Mobile</a:t>
            </a:r>
          </a:p>
          <a:p>
            <a:r>
              <a:rPr lang="en-US" altLang="en-US" sz="2715" dirty="0"/>
              <a:t>Client Server</a:t>
            </a:r>
          </a:p>
          <a:p>
            <a:r>
              <a:rPr lang="en-US" altLang="en-US" sz="2715" dirty="0"/>
              <a:t>Peer-to-Peer</a:t>
            </a:r>
          </a:p>
          <a:p>
            <a:r>
              <a:rPr lang="en-US" altLang="en-US" sz="2715" dirty="0"/>
              <a:t>Cloud computing</a:t>
            </a:r>
          </a:p>
          <a:p>
            <a:r>
              <a:rPr lang="en-US" altLang="en-US" sz="2715" dirty="0"/>
              <a:t>Real-time Embedded</a:t>
            </a:r>
          </a:p>
          <a:p>
            <a:pPr>
              <a:buNone/>
            </a:pPr>
            <a:endParaRPr lang="en-US" altLang="en-US" sz="2715" dirty="0"/>
          </a:p>
        </p:txBody>
      </p:sp>
      <p:sp>
        <p:nvSpPr>
          <p:cNvPr id="4" name="Slide Number Placeholder 3"/>
          <p:cNvSpPr>
            <a:spLocks noGrp="1"/>
          </p:cNvSpPr>
          <p:nvPr>
            <p:ph type="sldNum" sz="quarter" idx="4294967295"/>
          </p:nvPr>
        </p:nvSpPr>
        <p:spPr>
          <a:xfrm>
            <a:off x="8656320" y="5433137"/>
            <a:ext cx="640080" cy="482754"/>
          </a:xfrm>
          <a:prstGeom prst="ellipse">
            <a:avLst/>
          </a:prstGeom>
        </p:spPr>
        <p:txBody>
          <a:bodyPr/>
          <a:lstStyle/>
          <a:p>
            <a:fld id="{05B87AD5-00B7-48EA-9BEB-8C98CC8860F8}" type="slidenum">
              <a:rPr lang="en-US" altLang="en-US" smtClean="0"/>
              <a:pPr/>
              <a:t>66</a:t>
            </a:fld>
            <a:endParaRPr lang="en-US" alt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Traditional Computing</a:t>
            </a:r>
            <a:endParaRPr lang="en-US" dirty="0"/>
          </a:p>
        </p:txBody>
      </p:sp>
      <p:sp>
        <p:nvSpPr>
          <p:cNvPr id="3" name="Content Placeholder 2"/>
          <p:cNvSpPr>
            <a:spLocks noGrp="1"/>
          </p:cNvSpPr>
          <p:nvPr>
            <p:ph idx="1"/>
          </p:nvPr>
        </p:nvSpPr>
        <p:spPr/>
        <p:txBody>
          <a:bodyPr/>
          <a:lstStyle/>
          <a:p>
            <a:r>
              <a:rPr lang="en-US" altLang="en-US" sz="2400" dirty="0"/>
              <a:t>Stand-alone general-purpose machines</a:t>
            </a:r>
          </a:p>
          <a:p>
            <a:r>
              <a:rPr lang="en-US" altLang="en-US" sz="2400" dirty="0"/>
              <a:t>In recent days, this environment have blurred as most systems interconnect with others (i.e., the Internet)</a:t>
            </a:r>
          </a:p>
          <a:p>
            <a:r>
              <a:rPr lang="en-US" altLang="en-US" sz="2400" dirty="0"/>
              <a:t>Recent days , many organizations have portals that provide web access to internal systems</a:t>
            </a:r>
          </a:p>
          <a:p>
            <a:r>
              <a:rPr lang="en-US" sz="2400" dirty="0"/>
              <a:t>Mobile computers can synchronize with PCs to allow very portable use of company information. </a:t>
            </a:r>
          </a:p>
          <a:p>
            <a:r>
              <a:rPr lang="en-US" sz="2400" dirty="0"/>
              <a:t>Mobile devices can also </a:t>
            </a:r>
            <a:r>
              <a:rPr lang="en-US" altLang="en-US" sz="2400" dirty="0"/>
              <a:t>interconnect via wireless networks</a:t>
            </a:r>
          </a:p>
          <a:p>
            <a:r>
              <a:rPr lang="en-US" altLang="en-US" sz="2400" dirty="0"/>
              <a:t>Networking becoming ubiquitous – even home systems use firewalls to protect home computers from Internet attacks</a:t>
            </a:r>
          </a:p>
          <a:p>
            <a:pPr>
              <a:buNone/>
            </a:pPr>
            <a:endParaRPr lang="en-US" sz="2400" dirty="0"/>
          </a:p>
        </p:txBody>
      </p:sp>
      <p:sp>
        <p:nvSpPr>
          <p:cNvPr id="4" name="Slide Number Placeholder 3"/>
          <p:cNvSpPr>
            <a:spLocks noGrp="1"/>
          </p:cNvSpPr>
          <p:nvPr>
            <p:ph type="sldNum" sz="quarter" idx="4294967295"/>
          </p:nvPr>
        </p:nvSpPr>
        <p:spPr>
          <a:xfrm>
            <a:off x="8656320" y="5433137"/>
            <a:ext cx="640080" cy="482754"/>
          </a:xfrm>
          <a:prstGeom prst="ellipse">
            <a:avLst/>
          </a:prstGeom>
        </p:spPr>
        <p:txBody>
          <a:bodyPr/>
          <a:lstStyle/>
          <a:p>
            <a:r>
              <a:rPr lang="en-US" altLang="en-US" smtClean="0"/>
              <a:t>  </a:t>
            </a:r>
            <a:fld id="{05B87AD5-00B7-48EA-9BEB-8C98CC8860F8}" type="slidenum">
              <a:rPr lang="en-US" altLang="en-US" smtClean="0"/>
              <a:pPr/>
              <a:t>67</a:t>
            </a:fld>
            <a:endParaRPr lang="en-US" alt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265024"/>
            <a:ext cx="9052560" cy="1066800"/>
          </a:xfrm>
        </p:spPr>
        <p:txBody>
          <a:bodyPr/>
          <a:lstStyle/>
          <a:p>
            <a:r>
              <a:rPr lang="en-US" dirty="0" smtClean="0"/>
              <a:t>Mobile Computing</a:t>
            </a:r>
            <a:endParaRPr lang="en-US" dirty="0"/>
          </a:p>
        </p:txBody>
      </p:sp>
      <p:sp>
        <p:nvSpPr>
          <p:cNvPr id="3" name="Content Placeholder 2"/>
          <p:cNvSpPr>
            <a:spLocks noGrp="1"/>
          </p:cNvSpPr>
          <p:nvPr>
            <p:ph idx="1"/>
          </p:nvPr>
        </p:nvSpPr>
        <p:spPr/>
        <p:txBody>
          <a:bodyPr/>
          <a:lstStyle/>
          <a:p>
            <a:r>
              <a:rPr lang="en-US" sz="2400" dirty="0"/>
              <a:t>refers to computing on handheld </a:t>
            </a:r>
            <a:r>
              <a:rPr lang="en-US" sz="2400" dirty="0" err="1"/>
              <a:t>smartphones</a:t>
            </a:r>
            <a:r>
              <a:rPr lang="en-US" sz="2400" dirty="0"/>
              <a:t> and tablet computers</a:t>
            </a:r>
          </a:p>
          <a:p>
            <a:r>
              <a:rPr lang="en-US" sz="2400" dirty="0"/>
              <a:t>rich features support  than traditional laptops… like e-mail , browsing , playing music and video, reading digital books, taking photos, and recording and editing high-definition video, GPS chips, accelerometers, and gyroscopes</a:t>
            </a:r>
          </a:p>
          <a:p>
            <a:pPr lvl="1"/>
            <a:r>
              <a:rPr lang="en-US" sz="1600" dirty="0"/>
              <a:t>A </a:t>
            </a:r>
            <a:r>
              <a:rPr lang="en-US" sz="1600" b="1" dirty="0"/>
              <a:t>gyroscope</a:t>
            </a:r>
            <a:r>
              <a:rPr lang="en-US" sz="1600" dirty="0"/>
              <a:t> is a </a:t>
            </a:r>
            <a:r>
              <a:rPr lang="en-US" sz="1600" b="1" dirty="0"/>
              <a:t>device</a:t>
            </a:r>
            <a:r>
              <a:rPr lang="en-US" sz="1600" dirty="0"/>
              <a:t> used for measuring or maintaining orientation and angular velocity- used for inertial guidance systems installed in space launch vehicles, ballistic missiles, and orbiting satellites</a:t>
            </a:r>
          </a:p>
          <a:p>
            <a:pPr lvl="1"/>
            <a:r>
              <a:rPr lang="en-US" sz="1600" b="1" dirty="0"/>
              <a:t>Accelerometers</a:t>
            </a:r>
            <a:r>
              <a:rPr lang="en-US" sz="1600" dirty="0"/>
              <a:t> can be </a:t>
            </a:r>
            <a:r>
              <a:rPr lang="en-US" sz="1600" b="1" dirty="0"/>
              <a:t>used</a:t>
            </a:r>
            <a:r>
              <a:rPr lang="en-US" sz="1600" dirty="0"/>
              <a:t> to measure vibration on cars, machines, buildings, process control systems and safety installations.</a:t>
            </a:r>
          </a:p>
          <a:p>
            <a:r>
              <a:rPr lang="en-US" sz="2400" dirty="0"/>
              <a:t>augmented-reality applications…especially for mobile devices</a:t>
            </a:r>
          </a:p>
          <a:p>
            <a:r>
              <a:rPr lang="en-US" sz="2400" dirty="0"/>
              <a:t>Two operating systems currently dominate mobile computing: </a:t>
            </a:r>
          </a:p>
          <a:p>
            <a:pPr lvl="1"/>
            <a:r>
              <a:rPr lang="en-US" sz="1400" b="1" dirty="0"/>
              <a:t>Apple </a:t>
            </a:r>
            <a:r>
              <a:rPr lang="en-US" sz="1400" b="1" dirty="0" err="1"/>
              <a:t>iOS</a:t>
            </a:r>
            <a:r>
              <a:rPr lang="en-US" sz="1400" b="1" dirty="0"/>
              <a:t> </a:t>
            </a:r>
            <a:r>
              <a:rPr lang="en-US" sz="1400" dirty="0"/>
              <a:t>and </a:t>
            </a:r>
          </a:p>
          <a:p>
            <a:pPr lvl="1"/>
            <a:r>
              <a:rPr lang="en-US" sz="1400" b="1" dirty="0"/>
              <a:t>Google Android.</a:t>
            </a:r>
            <a:endParaRPr lang="en-US" sz="1400" dirty="0"/>
          </a:p>
        </p:txBody>
      </p:sp>
      <p:sp>
        <p:nvSpPr>
          <p:cNvPr id="4" name="Slide Number Placeholder 3"/>
          <p:cNvSpPr>
            <a:spLocks noGrp="1"/>
          </p:cNvSpPr>
          <p:nvPr>
            <p:ph type="sldNum" sz="quarter" idx="4294967295"/>
          </p:nvPr>
        </p:nvSpPr>
        <p:spPr>
          <a:xfrm>
            <a:off x="8656320" y="5433137"/>
            <a:ext cx="640080" cy="482754"/>
          </a:xfrm>
          <a:prstGeom prst="ellipse">
            <a:avLst/>
          </a:prstGeom>
        </p:spPr>
        <p:txBody>
          <a:bodyPr/>
          <a:lstStyle/>
          <a:p>
            <a:r>
              <a:rPr lang="en-US" altLang="en-US" smtClean="0"/>
              <a:t>  </a:t>
            </a:r>
            <a:fld id="{05B87AD5-00B7-48EA-9BEB-8C98CC8860F8}" type="slidenum">
              <a:rPr lang="en-US" altLang="en-US" smtClean="0"/>
              <a:pPr/>
              <a:t>68</a:t>
            </a:fld>
            <a:endParaRPr lang="en-US" altLang="en-US"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Client Server</a:t>
            </a:r>
            <a:endParaRPr lang="en-US" dirty="0"/>
          </a:p>
        </p:txBody>
      </p:sp>
      <p:sp>
        <p:nvSpPr>
          <p:cNvPr id="3" name="Content Placeholder 2"/>
          <p:cNvSpPr>
            <a:spLocks noGrp="1"/>
          </p:cNvSpPr>
          <p:nvPr>
            <p:ph idx="1"/>
          </p:nvPr>
        </p:nvSpPr>
        <p:spPr>
          <a:xfrm>
            <a:off x="998167" y="1028388"/>
            <a:ext cx="8680405" cy="3862031"/>
          </a:xfrm>
        </p:spPr>
        <p:txBody>
          <a:bodyPr/>
          <a:lstStyle/>
          <a:p>
            <a:pPr algn="just">
              <a:lnSpc>
                <a:spcPct val="90000"/>
              </a:lnSpc>
              <a:buSzPct val="90000"/>
            </a:pPr>
            <a:r>
              <a:rPr lang="en-US" altLang="en-US" sz="2400" dirty="0"/>
              <a:t>Client-  generates request and Server  - service the request </a:t>
            </a:r>
          </a:p>
          <a:p>
            <a:pPr algn="just">
              <a:lnSpc>
                <a:spcPct val="90000"/>
              </a:lnSpc>
              <a:buSzPct val="90000"/>
            </a:pPr>
            <a:r>
              <a:rPr lang="en-US" altLang="en-US" sz="2400" dirty="0"/>
              <a:t>Distributed environment</a:t>
            </a:r>
          </a:p>
          <a:p>
            <a:pPr algn="just">
              <a:lnSpc>
                <a:spcPct val="90000"/>
              </a:lnSpc>
              <a:buSzPct val="90000"/>
            </a:pPr>
            <a:r>
              <a:rPr lang="en-US" altLang="en-US" sz="2400" dirty="0"/>
              <a:t>Two categories :</a:t>
            </a:r>
          </a:p>
          <a:p>
            <a:pPr marL="678747" lvl="3" indent="-290892" algn="just">
              <a:lnSpc>
                <a:spcPct val="90000"/>
              </a:lnSpc>
              <a:buSzPct val="90000"/>
              <a:buBlip>
                <a:blip r:embed="rId2"/>
              </a:buBlip>
            </a:pPr>
            <a:r>
              <a:rPr lang="en-US" altLang="en-US" sz="2400" dirty="0" smtClean="0">
                <a:solidFill>
                  <a:srgbClr val="C53BBE"/>
                </a:solidFill>
                <a:ea typeface="+mn-ea"/>
                <a:cs typeface="+mn-cs"/>
              </a:rPr>
              <a:t>Compute-server</a:t>
            </a:r>
            <a:r>
              <a:rPr lang="en-US" altLang="en-US" sz="2400" dirty="0" smtClean="0">
                <a:ea typeface="+mn-ea"/>
                <a:cs typeface="+mn-cs"/>
              </a:rPr>
              <a:t> system provides an interface to client to request services (i.e., database)</a:t>
            </a:r>
          </a:p>
          <a:p>
            <a:pPr marL="678747" lvl="3" indent="-290892" algn="just">
              <a:lnSpc>
                <a:spcPct val="90000"/>
              </a:lnSpc>
              <a:buSzPct val="90000"/>
              <a:buBlip>
                <a:blip r:embed="rId2"/>
              </a:buBlip>
            </a:pPr>
            <a:r>
              <a:rPr lang="en-US" altLang="en-US" sz="2400" dirty="0" smtClean="0">
                <a:solidFill>
                  <a:srgbClr val="C53BBE"/>
                </a:solidFill>
                <a:ea typeface="+mn-ea"/>
                <a:cs typeface="+mn-cs"/>
              </a:rPr>
              <a:t>File-server</a:t>
            </a:r>
            <a:r>
              <a:rPr lang="en-US" altLang="en-US" sz="2400" dirty="0" smtClean="0">
                <a:ea typeface="+mn-ea"/>
                <a:cs typeface="+mn-cs"/>
              </a:rPr>
              <a:t> system provides interface for clients to store and retrieve files</a:t>
            </a:r>
          </a:p>
          <a:p>
            <a:pPr algn="just"/>
            <a:endParaRPr lang="en-US" sz="3200" dirty="0"/>
          </a:p>
        </p:txBody>
      </p:sp>
      <p:sp>
        <p:nvSpPr>
          <p:cNvPr id="4" name="Slide Number Placeholder 3"/>
          <p:cNvSpPr>
            <a:spLocks noGrp="1"/>
          </p:cNvSpPr>
          <p:nvPr>
            <p:ph type="sldNum" sz="quarter" idx="4294967295"/>
          </p:nvPr>
        </p:nvSpPr>
        <p:spPr>
          <a:xfrm>
            <a:off x="8656320" y="5433137"/>
            <a:ext cx="640080" cy="482754"/>
          </a:xfrm>
          <a:prstGeom prst="ellipse">
            <a:avLst/>
          </a:prstGeom>
        </p:spPr>
        <p:txBody>
          <a:bodyPr/>
          <a:lstStyle/>
          <a:p>
            <a:r>
              <a:rPr lang="en-US" altLang="en-US" smtClean="0"/>
              <a:t>  </a:t>
            </a:r>
            <a:fld id="{05B87AD5-00B7-48EA-9BEB-8C98CC8860F8}" type="slidenum">
              <a:rPr lang="en-US" altLang="en-US" smtClean="0"/>
              <a:pPr/>
              <a:t>69</a:t>
            </a:fld>
            <a:endParaRPr lang="en-US" altLang="en-US" dirty="0"/>
          </a:p>
        </p:txBody>
      </p:sp>
      <p:pic>
        <p:nvPicPr>
          <p:cNvPr id="1028" name="Picture 4"/>
          <p:cNvPicPr>
            <a:picLocks noChangeAspect="1" noChangeArrowheads="1"/>
          </p:cNvPicPr>
          <p:nvPr/>
        </p:nvPicPr>
        <p:blipFill>
          <a:blip r:embed="rId3"/>
          <a:srcRect/>
          <a:stretch>
            <a:fillRect/>
          </a:stretch>
        </p:blipFill>
        <p:spPr bwMode="auto">
          <a:xfrm>
            <a:off x="2843608" y="3871370"/>
            <a:ext cx="2956599" cy="2182091"/>
          </a:xfrm>
          <a:prstGeom prst="rect">
            <a:avLst/>
          </a:prstGeom>
          <a:noFill/>
          <a:ln w="9525">
            <a:noFill/>
            <a:miter lim="800000"/>
            <a:headEnd/>
            <a:tailEnd/>
          </a:ln>
          <a:effectLst/>
        </p:spPr>
      </p:pic>
      <p:sp>
        <p:nvSpPr>
          <p:cNvPr id="8" name="TextBox 7"/>
          <p:cNvSpPr txBox="1"/>
          <p:nvPr/>
        </p:nvSpPr>
        <p:spPr>
          <a:xfrm>
            <a:off x="6151899" y="5915891"/>
            <a:ext cx="2650837" cy="275140"/>
          </a:xfrm>
          <a:prstGeom prst="rect">
            <a:avLst/>
          </a:prstGeom>
          <a:noFill/>
        </p:spPr>
        <p:txBody>
          <a:bodyPr wrap="square" rtlCol="0">
            <a:spAutoFit/>
          </a:bodyPr>
          <a:lstStyle/>
          <a:p>
            <a:pPr algn="ctr"/>
            <a:r>
              <a:rPr lang="en-US" sz="1188" dirty="0"/>
              <a:t>General architecture</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9" name="Picture 3"/>
          <p:cNvPicPr>
            <a:picLocks noChangeAspect="1" noChangeArrowheads="1"/>
          </p:cNvPicPr>
          <p:nvPr/>
        </p:nvPicPr>
        <p:blipFill>
          <a:blip r:embed="rId3"/>
          <a:srcRect/>
          <a:stretch>
            <a:fillRect/>
          </a:stretch>
        </p:blipFill>
        <p:spPr bwMode="auto">
          <a:xfrm>
            <a:off x="2073276" y="1329728"/>
            <a:ext cx="5911850" cy="3560310"/>
          </a:xfrm>
          <a:prstGeom prst="rect">
            <a:avLst/>
          </a:prstGeom>
          <a:noFill/>
          <a:ln w="9525">
            <a:noFill/>
            <a:miter lim="800000"/>
            <a:headEnd/>
            <a:tailEnd/>
          </a:ln>
          <a:effectLst/>
        </p:spPr>
      </p:pic>
      <p:sp>
        <p:nvSpPr>
          <p:cNvPr id="4" name="Google Shape;98;p2"/>
          <p:cNvSpPr txBox="1"/>
          <p:nvPr/>
        </p:nvSpPr>
        <p:spPr>
          <a:xfrm>
            <a:off x="6789420" y="5932594"/>
            <a:ext cx="1920240" cy="340783"/>
          </a:xfrm>
          <a:prstGeom prst="rect">
            <a:avLst/>
          </a:prstGeom>
          <a:noFill/>
          <a:ln>
            <a:noFill/>
          </a:ln>
        </p:spPr>
        <p:txBody>
          <a:bodyPr spcFirstLastPara="1" wrap="square" lIns="85330" tIns="42653" rIns="85330" bIns="42653" anchor="ctr" anchorCtr="0">
            <a:noAutofit/>
          </a:bodyPr>
          <a:lstStyle/>
          <a:p>
            <a:pPr algn="r">
              <a:buClr>
                <a:schemeClr val="dk1"/>
              </a:buClr>
              <a:buSzPts val="900"/>
            </a:pPr>
            <a:r>
              <a:rPr lang="en-US" sz="1307" dirty="0" smtClean="0">
                <a:solidFill>
                  <a:schemeClr val="dk1"/>
                </a:solidFill>
                <a:latin typeface="Times New Roman"/>
                <a:ea typeface="Times New Roman"/>
                <a:cs typeface="Times New Roman"/>
                <a:sym typeface="Times New Roman"/>
              </a:rPr>
              <a:t>7</a:t>
            </a:r>
            <a:endParaRPr sz="2240" dirty="0"/>
          </a:p>
        </p:txBody>
      </p:sp>
    </p:spTree>
    <p:extLst>
      <p:ext uri="{BB962C8B-B14F-4D97-AF65-F5344CB8AC3E}">
        <p14:creationId xmlns:p14="http://schemas.microsoft.com/office/powerpoint/2010/main" xmlns="" val="154904893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0058400" cy="685800"/>
          </a:xfrm>
        </p:spPr>
        <p:txBody>
          <a:bodyPr/>
          <a:lstStyle/>
          <a:p>
            <a:pPr algn="ctr"/>
            <a:r>
              <a:rPr lang="en-US" dirty="0" smtClean="0"/>
              <a:t>Peer-to-Peer Computing</a:t>
            </a:r>
            <a:endParaRPr lang="en-US" dirty="0"/>
          </a:p>
        </p:txBody>
      </p:sp>
      <p:sp>
        <p:nvSpPr>
          <p:cNvPr id="5" name="Content Placeholder 4"/>
          <p:cNvSpPr>
            <a:spLocks noGrp="1"/>
          </p:cNvSpPr>
          <p:nvPr>
            <p:ph idx="1"/>
          </p:nvPr>
        </p:nvSpPr>
        <p:spPr>
          <a:xfrm>
            <a:off x="867627" y="745475"/>
            <a:ext cx="4642197" cy="3922375"/>
          </a:xfrm>
        </p:spPr>
        <p:txBody>
          <a:bodyPr/>
          <a:lstStyle/>
          <a:p>
            <a:r>
              <a:rPr lang="en-US" altLang="en-US" sz="1800" dirty="0">
                <a:latin typeface="Times New Roman" pitchFamily="18" charset="0"/>
                <a:cs typeface="Times New Roman" pitchFamily="18" charset="0"/>
              </a:rPr>
              <a:t>Another type of  distributed system</a:t>
            </a:r>
          </a:p>
          <a:p>
            <a:r>
              <a:rPr lang="en-US" altLang="en-US" sz="1800" dirty="0">
                <a:latin typeface="Times New Roman" pitchFamily="18" charset="0"/>
                <a:cs typeface="Times New Roman" pitchFamily="18" charset="0"/>
              </a:rPr>
              <a:t>P2P does not distinguish clients and servers - all nodes are considered peers </a:t>
            </a:r>
          </a:p>
          <a:p>
            <a:r>
              <a:rPr lang="en-US" altLang="en-US" sz="1800" dirty="0">
                <a:latin typeface="Times New Roman" pitchFamily="18" charset="0"/>
                <a:cs typeface="Times New Roman" pitchFamily="18" charset="0"/>
              </a:rPr>
              <a:t>Each host act as client or  server or both</a:t>
            </a:r>
          </a:p>
          <a:p>
            <a:r>
              <a:rPr lang="en-US" altLang="en-US" sz="1800" dirty="0">
                <a:latin typeface="Times New Roman" pitchFamily="18" charset="0"/>
                <a:cs typeface="Times New Roman" pitchFamily="18" charset="0"/>
              </a:rPr>
              <a:t>Operation :</a:t>
            </a:r>
          </a:p>
          <a:p>
            <a:pPr lvl="1"/>
            <a:r>
              <a:rPr lang="en-US" altLang="en-US" sz="1600" dirty="0">
                <a:latin typeface="Times New Roman" pitchFamily="18" charset="0"/>
                <a:cs typeface="Times New Roman" pitchFamily="18" charset="0"/>
              </a:rPr>
              <a:t>Node must join P2P network</a:t>
            </a:r>
          </a:p>
          <a:p>
            <a:pPr lvl="1"/>
            <a:r>
              <a:rPr lang="en-US" altLang="en-US" sz="1600" dirty="0">
                <a:latin typeface="Times New Roman" pitchFamily="18" charset="0"/>
                <a:cs typeface="Times New Roman" pitchFamily="18" charset="0"/>
              </a:rPr>
              <a:t>Registers its service with central lookup service on network, or</a:t>
            </a:r>
          </a:p>
          <a:p>
            <a:pPr lvl="1"/>
            <a:r>
              <a:rPr lang="en-US" altLang="en-US" sz="1600" dirty="0">
                <a:latin typeface="Times New Roman" pitchFamily="18" charset="0"/>
                <a:cs typeface="Times New Roman" pitchFamily="18" charset="0"/>
              </a:rPr>
              <a:t>Broadcast request for service and respond to requests for service via </a:t>
            </a:r>
            <a:r>
              <a:rPr lang="en-US" altLang="en-US" sz="1600" b="1" i="1" dirty="0">
                <a:latin typeface="Times New Roman" pitchFamily="18" charset="0"/>
                <a:cs typeface="Times New Roman" pitchFamily="18" charset="0"/>
              </a:rPr>
              <a:t>discovery protocol</a:t>
            </a:r>
          </a:p>
          <a:p>
            <a:r>
              <a:rPr lang="en-US" altLang="en-US" sz="1800" b="1" kern="1200" dirty="0">
                <a:solidFill>
                  <a:srgbClr val="006699"/>
                </a:solidFill>
                <a:latin typeface="Times New Roman" pitchFamily="18" charset="0"/>
                <a:cs typeface="Times New Roman" pitchFamily="18" charset="0"/>
              </a:rPr>
              <a:t>Voice over IP </a:t>
            </a:r>
            <a:r>
              <a:rPr lang="en-US" altLang="en-US" sz="1800" dirty="0">
                <a:latin typeface="Times New Roman" pitchFamily="18" charset="0"/>
                <a:cs typeface="Times New Roman" pitchFamily="18" charset="0"/>
              </a:rPr>
              <a:t>(</a:t>
            </a:r>
            <a:r>
              <a:rPr lang="en-US" altLang="en-US" sz="1800" b="1" kern="1200" dirty="0">
                <a:solidFill>
                  <a:srgbClr val="006699"/>
                </a:solidFill>
                <a:latin typeface="Times New Roman" pitchFamily="18" charset="0"/>
                <a:cs typeface="Times New Roman" pitchFamily="18" charset="0"/>
              </a:rPr>
              <a:t>VoIP</a:t>
            </a:r>
            <a:r>
              <a:rPr lang="en-US" altLang="en-US" sz="1800" dirty="0">
                <a:latin typeface="Times New Roman" pitchFamily="18" charset="0"/>
                <a:cs typeface="Times New Roman" pitchFamily="18" charset="0"/>
              </a:rPr>
              <a:t>)</a:t>
            </a:r>
            <a:r>
              <a:rPr lang="en-US" altLang="en-US" sz="1800" i="1" dirty="0">
                <a:latin typeface="Times New Roman" pitchFamily="18" charset="0"/>
                <a:cs typeface="Times New Roman" pitchFamily="18" charset="0"/>
              </a:rPr>
              <a:t> </a:t>
            </a:r>
            <a:r>
              <a:rPr lang="en-US" altLang="en-US" sz="1800" dirty="0">
                <a:latin typeface="Times New Roman" pitchFamily="18" charset="0"/>
                <a:cs typeface="Times New Roman" pitchFamily="18" charset="0"/>
              </a:rPr>
              <a:t>such as Skype </a:t>
            </a:r>
          </a:p>
          <a:p>
            <a:pPr lvl="1"/>
            <a:r>
              <a:rPr lang="en-US" altLang="en-US" sz="1600" dirty="0">
                <a:latin typeface="Times New Roman" pitchFamily="18" charset="0"/>
                <a:cs typeface="Times New Roman" pitchFamily="18" charset="0"/>
              </a:rPr>
              <a:t>Hybrid approach </a:t>
            </a:r>
          </a:p>
          <a:p>
            <a:pPr lvl="1"/>
            <a:r>
              <a:rPr lang="en-US" altLang="en-US" sz="1600" dirty="0">
                <a:latin typeface="Times New Roman" pitchFamily="18" charset="0"/>
                <a:cs typeface="Times New Roman" pitchFamily="18" charset="0"/>
              </a:rPr>
              <a:t>centralized login server,  decentralized peers and allows two peers to communicate</a:t>
            </a:r>
          </a:p>
          <a:p>
            <a:endParaRPr lang="en-US" sz="1800" dirty="0"/>
          </a:p>
        </p:txBody>
      </p:sp>
      <p:sp>
        <p:nvSpPr>
          <p:cNvPr id="4" name="Slide Number Placeholder 3"/>
          <p:cNvSpPr>
            <a:spLocks noGrp="1"/>
          </p:cNvSpPr>
          <p:nvPr>
            <p:ph type="sldNum" sz="quarter" idx="10"/>
          </p:nvPr>
        </p:nvSpPr>
        <p:spPr/>
        <p:txBody>
          <a:bodyPr/>
          <a:lstStyle/>
          <a:p>
            <a:r>
              <a:rPr lang="en-US" altLang="en-US" smtClean="0"/>
              <a:t>  </a:t>
            </a:r>
            <a:fld id="{05B87AD5-00B7-48EA-9BEB-8C98CC8860F8}" type="slidenum">
              <a:rPr lang="en-US" altLang="en-US" smtClean="0"/>
              <a:pPr/>
              <a:t>70</a:t>
            </a:fld>
            <a:endParaRPr lang="en-US" altLang="en-US" dirty="0"/>
          </a:p>
        </p:txBody>
      </p:sp>
      <p:pic>
        <p:nvPicPr>
          <p:cNvPr id="7" name="Picture 1" descr="1_19.pdf">
            <a:extLst>
              <a:ext uri="{FF2B5EF4-FFF2-40B4-BE49-F238E27FC236}">
                <a16:creationId xmlns="" xmlns:a16="http://schemas.microsoft.com/office/drawing/2014/main" id="{E2A18885-21B9-47B4-84C9-50C4EA2B2CD8}"/>
              </a:ext>
            </a:extLst>
          </p:cNvPr>
          <p:cNvPicPr>
            <a:picLocks noGrp="1" noChangeAspect="1"/>
          </p:cNvPicPr>
          <p:nvPr>
            <p:ph idx="4294967295"/>
          </p:nvPr>
        </p:nvPicPr>
        <p:blipFill>
          <a:blip r:embed="rId2">
            <a:extLst>
              <a:ext uri="{28A0092B-C50C-407E-A947-70E740481C1C}">
                <a14:useLocalDpi xmlns:a14="http://schemas.microsoft.com/office/drawing/2010/main" xmlns="" val="0"/>
              </a:ext>
            </a:extLst>
          </a:blip>
          <a:srcRect/>
          <a:stretch>
            <a:fillRect/>
          </a:stretch>
        </p:blipFill>
        <p:spPr bwMode="auto">
          <a:xfrm>
            <a:off x="5509824" y="1639598"/>
            <a:ext cx="3333994" cy="25306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Cloud Computing</a:t>
            </a:r>
            <a:endParaRPr lang="en-US" dirty="0"/>
          </a:p>
        </p:txBody>
      </p:sp>
      <p:sp>
        <p:nvSpPr>
          <p:cNvPr id="6" name="Content Placeholder 5"/>
          <p:cNvSpPr>
            <a:spLocks noGrp="1"/>
          </p:cNvSpPr>
          <p:nvPr>
            <p:ph idx="1"/>
          </p:nvPr>
        </p:nvSpPr>
        <p:spPr>
          <a:xfrm>
            <a:off x="824719" y="913619"/>
            <a:ext cx="9052560" cy="4096680"/>
          </a:xfrm>
        </p:spPr>
        <p:txBody>
          <a:bodyPr/>
          <a:lstStyle/>
          <a:p>
            <a:r>
              <a:rPr lang="en-US" altLang="en-US" sz="2400" dirty="0"/>
              <a:t>Supports computing, storage, applications as a service through </a:t>
            </a:r>
            <a:r>
              <a:rPr lang="en-US" altLang="en-US" sz="2400" dirty="0" smtClean="0"/>
              <a:t>network</a:t>
            </a:r>
            <a:endParaRPr lang="en-US" altLang="en-US" sz="2400" dirty="0"/>
          </a:p>
          <a:p>
            <a:r>
              <a:rPr lang="en-US" altLang="en-US" sz="2400" dirty="0"/>
              <a:t>Logical extension of virtualization</a:t>
            </a:r>
          </a:p>
          <a:p>
            <a:pPr lvl="1"/>
            <a:r>
              <a:rPr lang="en-US" altLang="en-US" sz="1600" dirty="0"/>
              <a:t>Amazon </a:t>
            </a:r>
            <a:r>
              <a:rPr lang="en-US" altLang="en-US" sz="1600" b="1" kern="1200" dirty="0">
                <a:solidFill>
                  <a:srgbClr val="006699"/>
                </a:solidFill>
              </a:rPr>
              <a:t>EC2(</a:t>
            </a:r>
            <a:r>
              <a:rPr lang="en-US" sz="1600" dirty="0"/>
              <a:t>Amazon Elastic Compute Cloud)</a:t>
            </a:r>
            <a:r>
              <a:rPr lang="en-US" altLang="en-US" sz="1600" b="1" kern="1200" dirty="0">
                <a:solidFill>
                  <a:srgbClr val="006699"/>
                </a:solidFill>
              </a:rPr>
              <a:t> </a:t>
            </a:r>
            <a:r>
              <a:rPr lang="en-US" altLang="en-US" sz="1600" dirty="0"/>
              <a:t>  has thousands of servers, millions of VMs, huge storage available across the Internet, pay based on usage</a:t>
            </a:r>
          </a:p>
          <a:p>
            <a:r>
              <a:rPr lang="en-US" altLang="en-US" sz="2400" dirty="0"/>
              <a:t>Types of clouds</a:t>
            </a:r>
          </a:p>
          <a:p>
            <a:pPr lvl="1"/>
            <a:r>
              <a:rPr lang="en-US" altLang="en-US" sz="1600" b="1" kern="1200" dirty="0">
                <a:solidFill>
                  <a:srgbClr val="006699"/>
                </a:solidFill>
              </a:rPr>
              <a:t>Public cloud </a:t>
            </a:r>
            <a:r>
              <a:rPr lang="en-US" altLang="en-US" sz="1600" dirty="0"/>
              <a:t>– available via Internet to anyone willing to pay</a:t>
            </a:r>
          </a:p>
          <a:p>
            <a:pPr lvl="1"/>
            <a:r>
              <a:rPr lang="en-US" altLang="en-US" sz="1600" b="1" kern="1200" dirty="0">
                <a:solidFill>
                  <a:srgbClr val="006699"/>
                </a:solidFill>
              </a:rPr>
              <a:t>Private cloud </a:t>
            </a:r>
            <a:r>
              <a:rPr lang="en-US" altLang="en-US" sz="1600" dirty="0"/>
              <a:t>– run by a company for the company’s own use</a:t>
            </a:r>
          </a:p>
          <a:p>
            <a:pPr lvl="1"/>
            <a:r>
              <a:rPr lang="en-US" altLang="en-US" sz="1600" b="1" kern="1200" dirty="0">
                <a:solidFill>
                  <a:srgbClr val="006699"/>
                </a:solidFill>
              </a:rPr>
              <a:t>Hybrid cloud </a:t>
            </a:r>
            <a:r>
              <a:rPr lang="en-US" altLang="en-US" sz="1600" dirty="0"/>
              <a:t>– includes both public and private cloud components</a:t>
            </a:r>
          </a:p>
          <a:p>
            <a:r>
              <a:rPr lang="en-US" altLang="en-US" sz="2400" dirty="0"/>
              <a:t>Types of services</a:t>
            </a:r>
          </a:p>
          <a:p>
            <a:pPr lvl="1"/>
            <a:r>
              <a:rPr lang="en-US" altLang="en-US" sz="1600" dirty="0"/>
              <a:t>Software as a Service (</a:t>
            </a:r>
            <a:r>
              <a:rPr lang="en-US" altLang="en-US" sz="1600" b="1" kern="1200" dirty="0" err="1">
                <a:solidFill>
                  <a:srgbClr val="006699"/>
                </a:solidFill>
              </a:rPr>
              <a:t>SaaS</a:t>
            </a:r>
            <a:r>
              <a:rPr lang="en-US" altLang="en-US" sz="1600" dirty="0"/>
              <a:t>) – applications available via Internet  (Google suite)</a:t>
            </a:r>
          </a:p>
          <a:p>
            <a:pPr lvl="1"/>
            <a:r>
              <a:rPr lang="en-US" altLang="en-US" sz="1600" dirty="0"/>
              <a:t>Platform as a Service (</a:t>
            </a:r>
            <a:r>
              <a:rPr lang="en-US" altLang="en-US" sz="1600" b="1" kern="1200" dirty="0" err="1">
                <a:solidFill>
                  <a:srgbClr val="006699"/>
                </a:solidFill>
              </a:rPr>
              <a:t>PaaS</a:t>
            </a:r>
            <a:r>
              <a:rPr lang="en-US" altLang="en-US" sz="1600" dirty="0"/>
              <a:t>) – software stack ready for application use via the Internet (i.e., a database server)</a:t>
            </a:r>
          </a:p>
          <a:p>
            <a:pPr lvl="1"/>
            <a:r>
              <a:rPr lang="en-US" altLang="en-US" sz="1600" dirty="0"/>
              <a:t>Infrastructure as a Service (</a:t>
            </a:r>
            <a:r>
              <a:rPr lang="en-US" altLang="en-US" sz="1600" b="1" kern="1200" dirty="0" err="1">
                <a:solidFill>
                  <a:srgbClr val="006699"/>
                </a:solidFill>
              </a:rPr>
              <a:t>IaaS</a:t>
            </a:r>
            <a:r>
              <a:rPr lang="en-US" altLang="en-US" sz="1600" dirty="0"/>
              <a:t>) – servers or storage available over Internet (i.e., storage available for backup)</a:t>
            </a:r>
          </a:p>
          <a:p>
            <a:pPr lvl="1"/>
            <a:endParaRPr lang="en-US" altLang="en-US" sz="2400" dirty="0"/>
          </a:p>
          <a:p>
            <a:endParaRPr lang="en-US" sz="2400" dirty="0"/>
          </a:p>
        </p:txBody>
      </p:sp>
      <p:sp>
        <p:nvSpPr>
          <p:cNvPr id="4" name="Slide Number Placeholder 3"/>
          <p:cNvSpPr>
            <a:spLocks noGrp="1"/>
          </p:cNvSpPr>
          <p:nvPr>
            <p:ph type="sldNum" sz="quarter" idx="4294967295"/>
          </p:nvPr>
        </p:nvSpPr>
        <p:spPr>
          <a:xfrm>
            <a:off x="8656320" y="5433137"/>
            <a:ext cx="640080" cy="482754"/>
          </a:xfrm>
          <a:prstGeom prst="ellipse">
            <a:avLst/>
          </a:prstGeom>
        </p:spPr>
        <p:txBody>
          <a:bodyPr/>
          <a:lstStyle/>
          <a:p>
            <a:r>
              <a:rPr lang="en-US" altLang="en-US" smtClean="0"/>
              <a:t>   </a:t>
            </a:r>
            <a:fld id="{05B87AD5-00B7-48EA-9BEB-8C98CC8860F8}" type="slidenum">
              <a:rPr lang="en-US" altLang="en-US" smtClean="0"/>
              <a:pPr/>
              <a:t>71</a:t>
            </a:fld>
            <a:endParaRPr lang="en-US" altLang="en-US"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Real-Time Embedded Systems</a:t>
            </a:r>
            <a:endParaRPr lang="en-US" dirty="0"/>
          </a:p>
        </p:txBody>
      </p:sp>
      <p:sp>
        <p:nvSpPr>
          <p:cNvPr id="3" name="Content Placeholder 2"/>
          <p:cNvSpPr>
            <a:spLocks noGrp="1"/>
          </p:cNvSpPr>
          <p:nvPr>
            <p:ph idx="1"/>
          </p:nvPr>
        </p:nvSpPr>
        <p:spPr>
          <a:xfrm>
            <a:off x="1046480" y="1450419"/>
            <a:ext cx="7732683" cy="3862031"/>
          </a:xfrm>
        </p:spPr>
        <p:txBody>
          <a:bodyPr/>
          <a:lstStyle/>
          <a:p>
            <a:r>
              <a:rPr lang="en-US" altLang="en-US" sz="2400" dirty="0"/>
              <a:t>Real-time embedded systems most common form of computers – available in car engines, robots, and microwave ovens.</a:t>
            </a:r>
          </a:p>
          <a:p>
            <a:r>
              <a:rPr lang="en-US" altLang="en-US" sz="2400" dirty="0"/>
              <a:t>special purpose, limited purpose OS,  real-time OS , limited user interaction</a:t>
            </a:r>
          </a:p>
          <a:p>
            <a:r>
              <a:rPr lang="en-US" altLang="en-US" sz="2400" dirty="0"/>
              <a:t>Some have OS, some perform tasks without an OS</a:t>
            </a:r>
          </a:p>
          <a:p>
            <a:r>
              <a:rPr lang="en-US" altLang="en-US" sz="2400" dirty="0"/>
              <a:t>Real-time OS has well-defined fixed time constraints</a:t>
            </a:r>
          </a:p>
          <a:p>
            <a:pPr lvl="1"/>
            <a:r>
              <a:rPr lang="en-US" altLang="en-US" sz="2400" dirty="0"/>
              <a:t>Processing </a:t>
            </a:r>
            <a:r>
              <a:rPr lang="en-US" altLang="en-US" sz="2400" b="1" i="1" dirty="0"/>
              <a:t>must</a:t>
            </a:r>
            <a:r>
              <a:rPr lang="en-US" altLang="en-US" sz="2400" dirty="0"/>
              <a:t> be done within constraint</a:t>
            </a:r>
          </a:p>
          <a:p>
            <a:pPr lvl="1"/>
            <a:r>
              <a:rPr lang="en-US" altLang="en-US" sz="2400" dirty="0"/>
              <a:t>Correct operation only if constraints met , </a:t>
            </a:r>
          </a:p>
          <a:p>
            <a:pPr lvl="1"/>
            <a:r>
              <a:rPr lang="en-US" altLang="en-US" sz="2400" dirty="0"/>
              <a:t>Otherwise they get fail..</a:t>
            </a:r>
          </a:p>
          <a:p>
            <a:pPr lvl="1"/>
            <a:endParaRPr lang="en-US" altLang="en-US" sz="2400" dirty="0"/>
          </a:p>
          <a:p>
            <a:endParaRPr lang="en-US" sz="2400" dirty="0"/>
          </a:p>
        </p:txBody>
      </p:sp>
      <p:sp>
        <p:nvSpPr>
          <p:cNvPr id="4" name="Slide Number Placeholder 3"/>
          <p:cNvSpPr>
            <a:spLocks noGrp="1"/>
          </p:cNvSpPr>
          <p:nvPr>
            <p:ph type="sldNum" sz="quarter" idx="4294967295"/>
          </p:nvPr>
        </p:nvSpPr>
        <p:spPr>
          <a:xfrm>
            <a:off x="8656320" y="5433137"/>
            <a:ext cx="640080" cy="482754"/>
          </a:xfrm>
          <a:prstGeom prst="ellipse">
            <a:avLst/>
          </a:prstGeom>
        </p:spPr>
        <p:txBody>
          <a:bodyPr/>
          <a:lstStyle/>
          <a:p>
            <a:r>
              <a:rPr lang="en-US" altLang="en-US" smtClean="0"/>
              <a:t>  </a:t>
            </a:r>
            <a:fld id="{05B87AD5-00B7-48EA-9BEB-8C98CC8860F8}" type="slidenum">
              <a:rPr lang="en-US" altLang="en-US" smtClean="0"/>
              <a:pPr/>
              <a:t>72</a:t>
            </a:fld>
            <a:endParaRPr lang="en-US" altLang="en-US"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84911"/>
            <a:ext cx="8534400" cy="646545"/>
          </a:xfrm>
        </p:spPr>
        <p:txBody>
          <a:bodyPr/>
          <a:lstStyle/>
          <a:p>
            <a:r>
              <a:rPr lang="en-US" dirty="0" smtClean="0"/>
              <a:t>Unit I</a:t>
            </a:r>
            <a:endParaRPr lang="en-US" dirty="0"/>
          </a:p>
        </p:txBody>
      </p:sp>
      <p:sp>
        <p:nvSpPr>
          <p:cNvPr id="3" name="Content Placeholder 2"/>
          <p:cNvSpPr>
            <a:spLocks noGrp="1"/>
          </p:cNvSpPr>
          <p:nvPr>
            <p:ph idx="1"/>
          </p:nvPr>
        </p:nvSpPr>
        <p:spPr/>
        <p:txBody>
          <a:bodyPr anchor="ctr"/>
          <a:lstStyle/>
          <a:p>
            <a:pPr algn="just"/>
            <a:r>
              <a:rPr lang="en-US" sz="2715" b="1" dirty="0"/>
              <a:t>Operating Systems Overview:: </a:t>
            </a:r>
            <a:r>
              <a:rPr lang="en-US" sz="2036" dirty="0"/>
              <a:t>Introduction – Computer System Organization – Computer System Architecture – Operations – Resource Management – Security and Protection – Virtualization – Computing Environments. </a:t>
            </a:r>
            <a:r>
              <a:rPr lang="en-US" sz="2036"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Operating Systems Structures: Services </a:t>
            </a:r>
            <a:r>
              <a:rPr lang="en-US" sz="2036" dirty="0"/>
              <a:t>– User and OS Interface – System Calls – Linkers and Loaders – Operating system Structure – Building and Booting OS.</a:t>
            </a:r>
          </a:p>
        </p:txBody>
      </p:sp>
      <p:sp>
        <p:nvSpPr>
          <p:cNvPr id="4" name="Slide Number Placeholder 3"/>
          <p:cNvSpPr>
            <a:spLocks noGrp="1"/>
          </p:cNvSpPr>
          <p:nvPr>
            <p:ph type="sldNum" sz="quarter" idx="4294967295"/>
          </p:nvPr>
        </p:nvSpPr>
        <p:spPr>
          <a:xfrm>
            <a:off x="8656320" y="5433137"/>
            <a:ext cx="640080" cy="482754"/>
          </a:xfrm>
          <a:prstGeom prst="ellipse">
            <a:avLst/>
          </a:prstGeom>
        </p:spPr>
        <p:txBody>
          <a:bodyPr/>
          <a:lstStyle/>
          <a:p>
            <a:fld id="{05B87AD5-00B7-48EA-9BEB-8C98CC8860F8}" type="slidenum">
              <a:rPr lang="en-US" altLang="en-US" smtClean="0"/>
              <a:pPr/>
              <a:t>73</a:t>
            </a:fld>
            <a:endParaRPr lang="en-US" altLang="en-US"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Operating System Services</a:t>
            </a:r>
            <a:endParaRPr lang="en-US" dirty="0"/>
          </a:p>
        </p:txBody>
      </p:sp>
      <p:sp>
        <p:nvSpPr>
          <p:cNvPr id="3" name="Content Placeholder 2"/>
          <p:cNvSpPr>
            <a:spLocks noGrp="1"/>
          </p:cNvSpPr>
          <p:nvPr>
            <p:ph idx="1"/>
          </p:nvPr>
        </p:nvSpPr>
        <p:spPr>
          <a:xfrm>
            <a:off x="754380" y="1209040"/>
            <a:ext cx="9052560" cy="4924474"/>
          </a:xfrm>
        </p:spPr>
        <p:txBody>
          <a:bodyPr/>
          <a:lstStyle/>
          <a:p>
            <a:r>
              <a:rPr lang="en-US" altLang="en-US" sz="1800" dirty="0"/>
              <a:t>Provides  environment for execution of programs and services to programs and users</a:t>
            </a:r>
          </a:p>
          <a:p>
            <a:r>
              <a:rPr lang="en-US" altLang="en-US" sz="2800" b="1" dirty="0">
                <a:solidFill>
                  <a:srgbClr val="FF0000"/>
                </a:solidFill>
              </a:rPr>
              <a:t>Set of services helpful to the user:</a:t>
            </a:r>
          </a:p>
          <a:p>
            <a:pPr lvl="1"/>
            <a:r>
              <a:rPr lang="en-US" altLang="en-US" sz="1800" b="1" dirty="0"/>
              <a:t>User interface </a:t>
            </a:r>
            <a:r>
              <a:rPr lang="en-US" altLang="en-US" sz="1800" dirty="0"/>
              <a:t>- Varies between </a:t>
            </a:r>
            <a:r>
              <a:rPr lang="en-US" altLang="en-US" sz="1800" b="1" dirty="0">
                <a:solidFill>
                  <a:srgbClr val="006699"/>
                </a:solidFill>
              </a:rPr>
              <a:t>Command-Line</a:t>
            </a:r>
            <a:r>
              <a:rPr lang="en-US" altLang="en-US" sz="1800" b="1" dirty="0">
                <a:solidFill>
                  <a:srgbClr val="3366FF"/>
                </a:solidFill>
              </a:rPr>
              <a:t> </a:t>
            </a:r>
            <a:r>
              <a:rPr lang="en-US" altLang="en-US" sz="1800" dirty="0"/>
              <a:t>(</a:t>
            </a:r>
            <a:r>
              <a:rPr lang="en-US" altLang="en-US" sz="1800" b="1" dirty="0">
                <a:solidFill>
                  <a:srgbClr val="006699"/>
                </a:solidFill>
              </a:rPr>
              <a:t>CLI</a:t>
            </a:r>
            <a:r>
              <a:rPr lang="en-US" altLang="en-US" sz="1800" dirty="0"/>
              <a:t>)</a:t>
            </a:r>
            <a:r>
              <a:rPr lang="en-US" altLang="en-US" sz="1800" dirty="0">
                <a:solidFill>
                  <a:srgbClr val="000000"/>
                </a:solidFill>
              </a:rPr>
              <a:t>, </a:t>
            </a:r>
            <a:r>
              <a:rPr lang="en-US" altLang="en-US" sz="1800" b="1" dirty="0">
                <a:solidFill>
                  <a:srgbClr val="006699"/>
                </a:solidFill>
              </a:rPr>
              <a:t>Graphics</a:t>
            </a:r>
            <a:r>
              <a:rPr lang="en-US" altLang="en-US" sz="1800" b="1" dirty="0">
                <a:solidFill>
                  <a:srgbClr val="3366FF"/>
                </a:solidFill>
              </a:rPr>
              <a:t> </a:t>
            </a:r>
            <a:r>
              <a:rPr lang="en-US" altLang="en-US" sz="1800" b="1" dirty="0">
                <a:solidFill>
                  <a:srgbClr val="006699"/>
                </a:solidFill>
              </a:rPr>
              <a:t>User</a:t>
            </a:r>
            <a:r>
              <a:rPr lang="en-US" altLang="en-US" sz="1800" b="1" dirty="0">
                <a:solidFill>
                  <a:srgbClr val="3366FF"/>
                </a:solidFill>
              </a:rPr>
              <a:t> </a:t>
            </a:r>
            <a:r>
              <a:rPr lang="en-US" altLang="en-US" sz="1800" b="1" dirty="0">
                <a:solidFill>
                  <a:srgbClr val="006699"/>
                </a:solidFill>
              </a:rPr>
              <a:t>Interface</a:t>
            </a:r>
            <a:r>
              <a:rPr lang="en-US" altLang="en-US" sz="1800" b="1" dirty="0">
                <a:solidFill>
                  <a:srgbClr val="3366FF"/>
                </a:solidFill>
              </a:rPr>
              <a:t> </a:t>
            </a:r>
            <a:r>
              <a:rPr lang="en-US" altLang="en-US" sz="1800" dirty="0"/>
              <a:t>(</a:t>
            </a:r>
            <a:r>
              <a:rPr lang="en-US" altLang="en-US" sz="1800" b="1" dirty="0">
                <a:solidFill>
                  <a:srgbClr val="006699"/>
                </a:solidFill>
              </a:rPr>
              <a:t>GUI</a:t>
            </a:r>
            <a:r>
              <a:rPr lang="en-US" altLang="en-US" sz="1800" dirty="0"/>
              <a:t>)</a:t>
            </a:r>
            <a:r>
              <a:rPr lang="en-US" altLang="en-US" sz="1800" dirty="0">
                <a:solidFill>
                  <a:srgbClr val="000000"/>
                </a:solidFill>
              </a:rPr>
              <a:t>,</a:t>
            </a:r>
            <a:r>
              <a:rPr lang="en-US" altLang="en-US" sz="1800" b="1" dirty="0">
                <a:solidFill>
                  <a:srgbClr val="3366FF"/>
                </a:solidFill>
              </a:rPr>
              <a:t>  </a:t>
            </a:r>
            <a:r>
              <a:rPr lang="en-US" altLang="en-US" sz="1800" b="1" dirty="0" smtClean="0">
                <a:solidFill>
                  <a:srgbClr val="006699"/>
                </a:solidFill>
              </a:rPr>
              <a:t>touch-screen</a:t>
            </a:r>
            <a:endParaRPr lang="en-US" altLang="en-US" sz="1800" b="1" dirty="0">
              <a:solidFill>
                <a:srgbClr val="006699"/>
              </a:solidFill>
            </a:endParaRPr>
          </a:p>
          <a:p>
            <a:pPr lvl="1"/>
            <a:r>
              <a:rPr lang="en-US" altLang="en-US" sz="1800" b="1" dirty="0"/>
              <a:t>Program execution </a:t>
            </a:r>
            <a:r>
              <a:rPr lang="en-US" altLang="en-US" sz="1800" dirty="0"/>
              <a:t>- able to load a program into memory and to run that program, end execution, either normally or abnormally (indicating error)</a:t>
            </a:r>
          </a:p>
          <a:p>
            <a:pPr lvl="1"/>
            <a:r>
              <a:rPr lang="en-US" altLang="en-US" sz="1800" b="1" dirty="0"/>
              <a:t>I/O operations </a:t>
            </a:r>
            <a:r>
              <a:rPr lang="en-US" altLang="en-US" sz="1800" dirty="0"/>
              <a:t>-  A running program may require I/O either for a file or an I/O device</a:t>
            </a:r>
          </a:p>
          <a:p>
            <a:pPr lvl="1"/>
            <a:r>
              <a:rPr lang="en-US" altLang="en-US" sz="1800" b="1" dirty="0"/>
              <a:t>File-system manipulation </a:t>
            </a:r>
            <a:r>
              <a:rPr lang="en-US" altLang="en-US" sz="1800" dirty="0"/>
              <a:t>-  Programs need to read and write files and directories, create and delete them, search them, list file Information, permission management.</a:t>
            </a:r>
          </a:p>
          <a:p>
            <a:pPr lvl="1"/>
            <a:r>
              <a:rPr lang="en-US" altLang="en-US" sz="1800" b="1" dirty="0"/>
              <a:t>Communications</a:t>
            </a:r>
            <a:r>
              <a:rPr lang="en-US" altLang="en-US" sz="1800" dirty="0"/>
              <a:t> – Processes may exchange information, on the same computer or between computers over a network</a:t>
            </a:r>
          </a:p>
          <a:p>
            <a:pPr lvl="1"/>
            <a:r>
              <a:rPr lang="en-US" altLang="en-US" sz="1800" b="1" dirty="0" smtClean="0"/>
              <a:t>Error detection </a:t>
            </a:r>
            <a:r>
              <a:rPr lang="en-US" altLang="en-US" sz="1800" dirty="0" smtClean="0"/>
              <a:t>– OS needs to be constantly aware of possible errors -For each  error, OS  take  appropriate action to ensure correct and consistent computing. Errors may occur in the CPU and memory hardware, in I/O devices (a connection failure on a network, or lack of paper in the printer), and in the user program (such as an arithmetic overflow or an attempt to access an illegal memory location).</a:t>
            </a:r>
            <a:endParaRPr lang="en-US" altLang="en-US" sz="4400" dirty="0" smtClean="0"/>
          </a:p>
          <a:p>
            <a:pPr lvl="1"/>
            <a:endParaRPr lang="en-US" altLang="en-US" sz="1800" dirty="0"/>
          </a:p>
          <a:p>
            <a:pPr lvl="1"/>
            <a:endParaRPr lang="en-US" altLang="en-US" sz="1800" b="1" dirty="0"/>
          </a:p>
          <a:p>
            <a:pPr lvl="1"/>
            <a:endParaRPr lang="en-US" altLang="en-US" sz="1800" dirty="0"/>
          </a:p>
          <a:p>
            <a:endParaRPr lang="en-US" sz="1800" dirty="0"/>
          </a:p>
        </p:txBody>
      </p:sp>
      <p:sp>
        <p:nvSpPr>
          <p:cNvPr id="4" name="Slide Number Placeholder 3"/>
          <p:cNvSpPr>
            <a:spLocks noGrp="1"/>
          </p:cNvSpPr>
          <p:nvPr>
            <p:ph type="sldNum" sz="quarter" idx="4294967295"/>
          </p:nvPr>
        </p:nvSpPr>
        <p:spPr>
          <a:xfrm>
            <a:off x="8656320" y="5433137"/>
            <a:ext cx="640080" cy="482754"/>
          </a:xfrm>
          <a:prstGeom prst="ellipse">
            <a:avLst/>
          </a:prstGeom>
        </p:spPr>
        <p:txBody>
          <a:bodyPr/>
          <a:lstStyle/>
          <a:p>
            <a:r>
              <a:rPr lang="en-US" altLang="en-US" smtClean="0"/>
              <a:t>  </a:t>
            </a:r>
            <a:fld id="{05B87AD5-00B7-48EA-9BEB-8C98CC8860F8}" type="slidenum">
              <a:rPr lang="en-US" altLang="en-US" smtClean="0"/>
              <a:pPr/>
              <a:t>74</a:t>
            </a:fld>
            <a:endParaRPr lang="en-US" altLang="en-US"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Operating System Services…</a:t>
            </a:r>
            <a:endParaRPr lang="en-US" dirty="0"/>
          </a:p>
        </p:txBody>
      </p:sp>
      <p:sp>
        <p:nvSpPr>
          <p:cNvPr id="3" name="Content Placeholder 2"/>
          <p:cNvSpPr>
            <a:spLocks noGrp="1"/>
          </p:cNvSpPr>
          <p:nvPr>
            <p:ph idx="1"/>
          </p:nvPr>
        </p:nvSpPr>
        <p:spPr>
          <a:xfrm>
            <a:off x="801858" y="1176713"/>
            <a:ext cx="9003323" cy="4633244"/>
          </a:xfrm>
        </p:spPr>
        <p:txBody>
          <a:bodyPr/>
          <a:lstStyle/>
          <a:p>
            <a:pPr algn="just">
              <a:lnSpc>
                <a:spcPct val="90000"/>
              </a:lnSpc>
            </a:pPr>
            <a:r>
              <a:rPr lang="en-US" altLang="en-US" sz="2400" dirty="0">
                <a:solidFill>
                  <a:srgbClr val="FF0000"/>
                </a:solidFill>
              </a:rPr>
              <a:t>Another set of services for efficient operation of the system itself </a:t>
            </a:r>
            <a:r>
              <a:rPr lang="en-US" altLang="en-US" sz="2400" dirty="0"/>
              <a:t>via resource sharing</a:t>
            </a:r>
          </a:p>
          <a:p>
            <a:pPr lvl="1" algn="just">
              <a:lnSpc>
                <a:spcPct val="90000"/>
              </a:lnSpc>
            </a:pPr>
            <a:r>
              <a:rPr lang="en-US" altLang="en-US" b="1" dirty="0"/>
              <a:t>Resource allocation - </a:t>
            </a:r>
            <a:r>
              <a:rPr lang="en-US" altLang="en-US" dirty="0"/>
              <a:t>When  multiple users or multiple jobs running concurrently, resources must be allocated to each of them</a:t>
            </a:r>
          </a:p>
          <a:p>
            <a:pPr lvl="1" algn="just">
              <a:lnSpc>
                <a:spcPct val="90000"/>
              </a:lnSpc>
            </a:pPr>
            <a:r>
              <a:rPr lang="en-US" altLang="en-US" b="1" dirty="0"/>
              <a:t>Logging -</a:t>
            </a:r>
            <a:r>
              <a:rPr lang="en-US" altLang="en-US" dirty="0"/>
              <a:t> To keep track of which users use how much and what kinds of computer resources</a:t>
            </a:r>
          </a:p>
          <a:p>
            <a:pPr lvl="1" algn="just">
              <a:lnSpc>
                <a:spcPct val="90000"/>
              </a:lnSpc>
            </a:pPr>
            <a:r>
              <a:rPr lang="en-US" altLang="en-US" b="1" dirty="0"/>
              <a:t>Protection and security - </a:t>
            </a:r>
            <a:r>
              <a:rPr lang="en-US" altLang="en-US" dirty="0"/>
              <a:t>The owners of information stored in a multiuser or networked computer system may want to control use of that information, concurrent processes should not interfere with each other</a:t>
            </a:r>
          </a:p>
          <a:p>
            <a:pPr lvl="2" algn="just">
              <a:lnSpc>
                <a:spcPct val="90000"/>
              </a:lnSpc>
            </a:pPr>
            <a:r>
              <a:rPr lang="en-US" altLang="en-US" b="1" dirty="0"/>
              <a:t>Protection</a:t>
            </a:r>
            <a:r>
              <a:rPr lang="en-US" altLang="en-US" dirty="0"/>
              <a:t> involves ensuring that all access to system resources is controlled</a:t>
            </a:r>
          </a:p>
          <a:p>
            <a:pPr lvl="2" algn="just">
              <a:lnSpc>
                <a:spcPct val="90000"/>
              </a:lnSpc>
            </a:pPr>
            <a:r>
              <a:rPr lang="en-US" altLang="en-US" b="1" dirty="0"/>
              <a:t>Security</a:t>
            </a:r>
            <a:r>
              <a:rPr lang="en-US" altLang="en-US" dirty="0"/>
              <a:t> of the system from outsiders requires user authentication, extends to defending external I/O devices from invalid access attempts</a:t>
            </a:r>
          </a:p>
          <a:p>
            <a:pPr algn="just"/>
            <a:endParaRPr lang="en-US" sz="3200" dirty="0"/>
          </a:p>
        </p:txBody>
      </p:sp>
      <p:sp>
        <p:nvSpPr>
          <p:cNvPr id="4" name="Slide Number Placeholder 3"/>
          <p:cNvSpPr>
            <a:spLocks noGrp="1"/>
          </p:cNvSpPr>
          <p:nvPr>
            <p:ph type="sldNum" sz="quarter" idx="4294967295"/>
          </p:nvPr>
        </p:nvSpPr>
        <p:spPr>
          <a:xfrm>
            <a:off x="8656320" y="5433137"/>
            <a:ext cx="640080" cy="482754"/>
          </a:xfrm>
          <a:prstGeom prst="ellipse">
            <a:avLst/>
          </a:prstGeom>
        </p:spPr>
        <p:txBody>
          <a:bodyPr/>
          <a:lstStyle/>
          <a:p>
            <a:r>
              <a:rPr lang="en-US" altLang="en-US" smtClean="0"/>
              <a:t>  </a:t>
            </a:r>
            <a:fld id="{05B87AD5-00B7-48EA-9BEB-8C98CC8860F8}" type="slidenum">
              <a:rPr lang="en-US" altLang="en-US" smtClean="0"/>
              <a:pPr/>
              <a:t>75</a:t>
            </a:fld>
            <a:endParaRPr lang="en-US" altLang="en-US"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altLang="en-US" sz="3055" dirty="0"/>
              <a:t>A View of Operating System Services</a:t>
            </a:r>
            <a:endParaRPr lang="en-US" sz="3055" dirty="0"/>
          </a:p>
        </p:txBody>
      </p:sp>
      <p:sp>
        <p:nvSpPr>
          <p:cNvPr id="3" name="Slide Number Placeholder 2"/>
          <p:cNvSpPr>
            <a:spLocks noGrp="1"/>
          </p:cNvSpPr>
          <p:nvPr>
            <p:ph type="sldNum" sz="quarter" idx="4294967295"/>
          </p:nvPr>
        </p:nvSpPr>
        <p:spPr>
          <a:xfrm>
            <a:off x="8656320" y="5433137"/>
            <a:ext cx="640080" cy="482754"/>
          </a:xfrm>
          <a:prstGeom prst="ellipse">
            <a:avLst/>
          </a:prstGeom>
        </p:spPr>
        <p:txBody>
          <a:bodyPr/>
          <a:lstStyle/>
          <a:p>
            <a:r>
              <a:rPr lang="en-US" altLang="en-US" smtClean="0"/>
              <a:t>  </a:t>
            </a:r>
            <a:fld id="{05B87AD5-00B7-48EA-9BEB-8C98CC8860F8}" type="slidenum">
              <a:rPr lang="en-US" altLang="en-US" smtClean="0"/>
              <a:pPr/>
              <a:t>76</a:t>
            </a:fld>
            <a:endParaRPr lang="en-US" altLang="en-US" dirty="0"/>
          </a:p>
        </p:txBody>
      </p:sp>
      <p:pic>
        <p:nvPicPr>
          <p:cNvPr id="4" name="Picture 2">
            <a:extLst>
              <a:ext uri="{FF2B5EF4-FFF2-40B4-BE49-F238E27FC236}">
                <a16:creationId xmlns:a16="http://schemas.microsoft.com/office/drawing/2014/main" xmlns="" id="{881CA9B9-B059-4545-AFC1-C78134667845}"/>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344661" y="958077"/>
            <a:ext cx="7951739" cy="4639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84911"/>
            <a:ext cx="8534400" cy="646545"/>
          </a:xfrm>
        </p:spPr>
        <p:txBody>
          <a:bodyPr/>
          <a:lstStyle/>
          <a:p>
            <a:r>
              <a:rPr lang="en-US" dirty="0" smtClean="0"/>
              <a:t>Unit I</a:t>
            </a:r>
            <a:endParaRPr lang="en-US" dirty="0"/>
          </a:p>
        </p:txBody>
      </p:sp>
      <p:sp>
        <p:nvSpPr>
          <p:cNvPr id="3" name="Content Placeholder 2"/>
          <p:cNvSpPr>
            <a:spLocks noGrp="1"/>
          </p:cNvSpPr>
          <p:nvPr>
            <p:ph idx="1"/>
          </p:nvPr>
        </p:nvSpPr>
        <p:spPr/>
        <p:txBody>
          <a:bodyPr anchor="ctr"/>
          <a:lstStyle/>
          <a:p>
            <a:pPr algn="just"/>
            <a:r>
              <a:rPr lang="en-US" sz="2715" b="1" dirty="0"/>
              <a:t>Operating Systems Overview:: </a:t>
            </a:r>
            <a:r>
              <a:rPr lang="en-US" sz="2036" dirty="0"/>
              <a:t>Introduction – Computer System Organization – Computer System Architecture – Operations – Resource Management – Security and Protection – Virtualization – Computing Environments. Operating Systems Structures: Services – </a:t>
            </a:r>
            <a:r>
              <a:rPr lang="en-US" sz="2036"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User and OS Interface</a:t>
            </a:r>
            <a:r>
              <a:rPr lang="en-US" sz="2036" dirty="0"/>
              <a:t> – System Calls – Linkers and Loaders – Operating system Structure – Building and Booting OS.</a:t>
            </a:r>
          </a:p>
        </p:txBody>
      </p:sp>
      <p:sp>
        <p:nvSpPr>
          <p:cNvPr id="4" name="Slide Number Placeholder 3"/>
          <p:cNvSpPr>
            <a:spLocks noGrp="1"/>
          </p:cNvSpPr>
          <p:nvPr>
            <p:ph type="sldNum" sz="quarter" idx="4294967295"/>
          </p:nvPr>
        </p:nvSpPr>
        <p:spPr>
          <a:xfrm>
            <a:off x="8656320" y="5433137"/>
            <a:ext cx="640080" cy="482754"/>
          </a:xfrm>
          <a:prstGeom prst="ellipse">
            <a:avLst/>
          </a:prstGeom>
        </p:spPr>
        <p:txBody>
          <a:bodyPr/>
          <a:lstStyle/>
          <a:p>
            <a:fld id="{05B87AD5-00B7-48EA-9BEB-8C98CC8860F8}" type="slidenum">
              <a:rPr lang="en-US" altLang="en-US" smtClean="0"/>
              <a:pPr/>
              <a:t>77</a:t>
            </a:fld>
            <a:endParaRPr lang="en-US" altLang="en-US"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and OS Interface </a:t>
            </a:r>
            <a:endParaRPr lang="en-US" dirty="0"/>
          </a:p>
        </p:txBody>
      </p:sp>
      <p:sp>
        <p:nvSpPr>
          <p:cNvPr id="4" name="Content Placeholder 3"/>
          <p:cNvSpPr>
            <a:spLocks noGrp="1"/>
          </p:cNvSpPr>
          <p:nvPr>
            <p:ph idx="1"/>
          </p:nvPr>
        </p:nvSpPr>
        <p:spPr>
          <a:xfrm>
            <a:off x="1010920" y="1035396"/>
            <a:ext cx="8667652" cy="5365404"/>
          </a:xfrm>
        </p:spPr>
        <p:txBody>
          <a:bodyPr/>
          <a:lstStyle/>
          <a:p>
            <a:r>
              <a:rPr lang="en-US" altLang="en-US" sz="2800" b="1" dirty="0"/>
              <a:t>Command Line interpreter (CLI)</a:t>
            </a:r>
          </a:p>
          <a:p>
            <a:pPr lvl="1"/>
            <a:r>
              <a:rPr lang="en-US" altLang="en-US" sz="1600" dirty="0"/>
              <a:t>Primarily user interacts with a command to OS </a:t>
            </a:r>
          </a:p>
          <a:p>
            <a:pPr lvl="1"/>
            <a:r>
              <a:rPr lang="en-US" sz="1600" dirty="0"/>
              <a:t>Linux, UNIX, and Windows – special program runs when we login in interactive systems</a:t>
            </a:r>
            <a:endParaRPr lang="en-US" altLang="en-US" sz="1600" dirty="0"/>
          </a:p>
          <a:p>
            <a:pPr lvl="1"/>
            <a:r>
              <a:rPr lang="en-US" altLang="en-US" sz="1600" dirty="0"/>
              <a:t>multiple CLIs called as </a:t>
            </a:r>
            <a:r>
              <a:rPr lang="en-US" altLang="en-US" sz="1600" b="1" dirty="0">
                <a:solidFill>
                  <a:srgbClr val="006699"/>
                </a:solidFill>
              </a:rPr>
              <a:t>shells </a:t>
            </a:r>
            <a:r>
              <a:rPr lang="en-US" altLang="en-US" sz="1600" dirty="0">
                <a:solidFill>
                  <a:schemeClr val="tx1"/>
                </a:solidFill>
              </a:rPr>
              <a:t>– In </a:t>
            </a:r>
            <a:r>
              <a:rPr lang="en-US" altLang="en-US" sz="1600" dirty="0">
                <a:solidFill>
                  <a:srgbClr val="C53BBE"/>
                </a:solidFill>
              </a:rPr>
              <a:t>Linux - C shell, Bourne-Again shell, </a:t>
            </a:r>
            <a:r>
              <a:rPr lang="en-US" altLang="en-US" sz="1600" dirty="0" err="1">
                <a:solidFill>
                  <a:srgbClr val="C53BBE"/>
                </a:solidFill>
              </a:rPr>
              <a:t>Korn</a:t>
            </a:r>
            <a:r>
              <a:rPr lang="en-US" altLang="en-US" sz="1600" dirty="0">
                <a:solidFill>
                  <a:srgbClr val="C53BBE"/>
                </a:solidFill>
              </a:rPr>
              <a:t> </a:t>
            </a:r>
            <a:r>
              <a:rPr lang="en-US" altLang="en-US" sz="1600" dirty="0" smtClean="0">
                <a:solidFill>
                  <a:srgbClr val="C53BBE"/>
                </a:solidFill>
              </a:rPr>
              <a:t>shell etc</a:t>
            </a:r>
            <a:endParaRPr lang="en-US" altLang="en-US" sz="1600" dirty="0">
              <a:solidFill>
                <a:srgbClr val="C53BBE"/>
              </a:solidFill>
            </a:endParaRPr>
          </a:p>
          <a:p>
            <a:pPr lvl="1"/>
            <a:r>
              <a:rPr lang="en-US" altLang="en-US" sz="1600" dirty="0"/>
              <a:t>Sometimes commands built-in, sometimes just names of programs (Linux) </a:t>
            </a:r>
          </a:p>
          <a:p>
            <a:pPr lvl="1"/>
            <a:r>
              <a:rPr lang="en-US" altLang="en-US" sz="1600" dirty="0" smtClean="0"/>
              <a:t>Ex. </a:t>
            </a:r>
            <a:r>
              <a:rPr lang="en-US" altLang="en-US" sz="1600" dirty="0"/>
              <a:t>Microsoft – MS-DOS, traditional Unix</a:t>
            </a:r>
          </a:p>
          <a:p>
            <a:r>
              <a:rPr lang="en-US" sz="2800" b="1" dirty="0"/>
              <a:t>Graphical User Interface (GUI)</a:t>
            </a:r>
          </a:p>
          <a:p>
            <a:pPr lvl="1"/>
            <a:r>
              <a:rPr lang="en-US" altLang="en-US" sz="1600" dirty="0"/>
              <a:t>mouse-based window-and-menu system characterized by a desktop metaphor</a:t>
            </a:r>
          </a:p>
          <a:p>
            <a:pPr lvl="1"/>
            <a:r>
              <a:rPr lang="en-US" altLang="en-US" sz="1600" dirty="0"/>
              <a:t>Use of mouse to position its pointer on images, or icons, on the screen (the desktop)</a:t>
            </a:r>
          </a:p>
          <a:p>
            <a:pPr lvl="1"/>
            <a:r>
              <a:rPr lang="en-US" altLang="en-US" sz="1600" dirty="0"/>
              <a:t>Windows 1.0 and further versions, and Linux with KDE / GNOME environment</a:t>
            </a:r>
          </a:p>
          <a:p>
            <a:r>
              <a:rPr lang="en-US" sz="2800" b="1" dirty="0"/>
              <a:t>Touch-Screen Interface</a:t>
            </a:r>
          </a:p>
          <a:p>
            <a:pPr lvl="1"/>
            <a:r>
              <a:rPr lang="en-US" altLang="en-US" sz="1600" dirty="0" smtClean="0"/>
              <a:t>Smart phones </a:t>
            </a:r>
            <a:r>
              <a:rPr lang="en-US" altLang="en-US" sz="1600" dirty="0"/>
              <a:t>and handheld tablet computers typically use a touch-screen interface</a:t>
            </a:r>
          </a:p>
          <a:p>
            <a:pPr lvl="1"/>
            <a:r>
              <a:rPr lang="en-US" altLang="en-US" sz="1600" dirty="0"/>
              <a:t>users interact by making gestures on the touch screen (pressing / swiping )</a:t>
            </a:r>
          </a:p>
          <a:p>
            <a:pPr lvl="2"/>
            <a:endParaRPr lang="en-US" sz="1800" dirty="0"/>
          </a:p>
        </p:txBody>
      </p:sp>
      <p:sp>
        <p:nvSpPr>
          <p:cNvPr id="3" name="Slide Number Placeholder 2"/>
          <p:cNvSpPr>
            <a:spLocks noGrp="1"/>
          </p:cNvSpPr>
          <p:nvPr>
            <p:ph type="sldNum" sz="quarter" idx="4294967295"/>
          </p:nvPr>
        </p:nvSpPr>
        <p:spPr>
          <a:xfrm>
            <a:off x="8656320" y="5433137"/>
            <a:ext cx="640080" cy="482754"/>
          </a:xfrm>
          <a:prstGeom prst="ellipse">
            <a:avLst/>
          </a:prstGeom>
        </p:spPr>
        <p:txBody>
          <a:bodyPr/>
          <a:lstStyle/>
          <a:p>
            <a:r>
              <a:rPr lang="en-US" altLang="en-US" smtClean="0"/>
              <a:t>  </a:t>
            </a:r>
            <a:fld id="{05B87AD5-00B7-48EA-9BEB-8C98CC8860F8}" type="slidenum">
              <a:rPr lang="en-US" altLang="en-US" smtClean="0"/>
              <a:pPr/>
              <a:t>78</a:t>
            </a:fld>
            <a:endParaRPr lang="en-US" altLang="en-US"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84911"/>
            <a:ext cx="8534400" cy="646545"/>
          </a:xfrm>
        </p:spPr>
        <p:txBody>
          <a:bodyPr/>
          <a:lstStyle/>
          <a:p>
            <a:r>
              <a:rPr lang="en-US" dirty="0" smtClean="0"/>
              <a:t>Unit I</a:t>
            </a:r>
            <a:endParaRPr lang="en-US" dirty="0"/>
          </a:p>
        </p:txBody>
      </p:sp>
      <p:sp>
        <p:nvSpPr>
          <p:cNvPr id="3" name="Content Placeholder 2"/>
          <p:cNvSpPr>
            <a:spLocks noGrp="1"/>
          </p:cNvSpPr>
          <p:nvPr>
            <p:ph idx="1"/>
          </p:nvPr>
        </p:nvSpPr>
        <p:spPr/>
        <p:txBody>
          <a:bodyPr anchor="ctr"/>
          <a:lstStyle/>
          <a:p>
            <a:pPr algn="just"/>
            <a:r>
              <a:rPr lang="en-US" sz="2715" b="1" dirty="0"/>
              <a:t>Operating Systems Overview:: </a:t>
            </a:r>
            <a:r>
              <a:rPr lang="en-US" sz="2036" dirty="0"/>
              <a:t>Introduction – Computer System Organization – Computer System Architecture – Operations – Resource Management – Security and Protection – Virtualization – Computing Environments. Operating Systems Structures: Services – User and OS Interface – </a:t>
            </a:r>
            <a:r>
              <a:rPr lang="en-US" sz="2036"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System Calls </a:t>
            </a:r>
            <a:r>
              <a:rPr lang="en-US" sz="2036" dirty="0"/>
              <a:t>– Linkers and Loaders – Operating system Structure – Building and Booting OS.</a:t>
            </a:r>
          </a:p>
        </p:txBody>
      </p:sp>
      <p:sp>
        <p:nvSpPr>
          <p:cNvPr id="4" name="Slide Number Placeholder 3"/>
          <p:cNvSpPr>
            <a:spLocks noGrp="1"/>
          </p:cNvSpPr>
          <p:nvPr>
            <p:ph type="sldNum" sz="quarter" idx="4294967295"/>
          </p:nvPr>
        </p:nvSpPr>
        <p:spPr>
          <a:xfrm>
            <a:off x="8656320" y="5433137"/>
            <a:ext cx="640080" cy="482754"/>
          </a:xfrm>
          <a:prstGeom prst="ellipse">
            <a:avLst/>
          </a:prstGeom>
        </p:spPr>
        <p:txBody>
          <a:bodyPr/>
          <a:lstStyle/>
          <a:p>
            <a:fld id="{05B87AD5-00B7-48EA-9BEB-8C98CC8860F8}" type="slidenum">
              <a:rPr lang="en-US" altLang="en-US" smtClean="0"/>
              <a:pPr/>
              <a:t>79</a:t>
            </a:fld>
            <a:endParaRPr lang="en-US" alt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8" name="Picture 4" descr="My own profile"/>
          <p:cNvPicPr>
            <a:picLocks noChangeAspect="1" noChangeArrowheads="1"/>
          </p:cNvPicPr>
          <p:nvPr/>
        </p:nvPicPr>
        <p:blipFill>
          <a:blip r:embed="rId2" cstate="print"/>
          <a:srcRect/>
          <a:stretch>
            <a:fillRect/>
          </a:stretch>
        </p:blipFill>
        <p:spPr bwMode="auto">
          <a:xfrm>
            <a:off x="1579698" y="1595168"/>
            <a:ext cx="7219044" cy="3435311"/>
          </a:xfrm>
          <a:prstGeom prst="rect">
            <a:avLst/>
          </a:prstGeom>
          <a:noFill/>
        </p:spPr>
      </p:pic>
      <p:sp>
        <p:nvSpPr>
          <p:cNvPr id="4" name="TextBox 3"/>
          <p:cNvSpPr txBox="1"/>
          <p:nvPr/>
        </p:nvSpPr>
        <p:spPr>
          <a:xfrm>
            <a:off x="2628900" y="693077"/>
            <a:ext cx="5120640" cy="494431"/>
          </a:xfrm>
          <a:prstGeom prst="rect">
            <a:avLst/>
          </a:prstGeom>
          <a:noFill/>
        </p:spPr>
        <p:txBody>
          <a:bodyPr wrap="square" rtlCol="0">
            <a:spAutoFit/>
          </a:bodyPr>
          <a:lstStyle/>
          <a:p>
            <a:pPr algn="ctr"/>
            <a:r>
              <a:rPr lang="en-US" sz="2613" dirty="0"/>
              <a:t>Popular Operating systems </a:t>
            </a:r>
          </a:p>
        </p:txBody>
      </p:sp>
      <p:sp>
        <p:nvSpPr>
          <p:cNvPr id="5" name="Google Shape;98;p2"/>
          <p:cNvSpPr txBox="1"/>
          <p:nvPr/>
        </p:nvSpPr>
        <p:spPr>
          <a:xfrm>
            <a:off x="6789420" y="5932594"/>
            <a:ext cx="1920240" cy="340783"/>
          </a:xfrm>
          <a:prstGeom prst="rect">
            <a:avLst/>
          </a:prstGeom>
          <a:noFill/>
          <a:ln>
            <a:noFill/>
          </a:ln>
        </p:spPr>
        <p:txBody>
          <a:bodyPr spcFirstLastPara="1" wrap="square" lIns="85330" tIns="42653" rIns="85330" bIns="42653" anchor="ctr" anchorCtr="0">
            <a:noAutofit/>
          </a:bodyPr>
          <a:lstStyle/>
          <a:p>
            <a:pPr algn="r">
              <a:buClr>
                <a:schemeClr val="dk1"/>
              </a:buClr>
              <a:buSzPts val="900"/>
            </a:pPr>
            <a:r>
              <a:rPr lang="en-US" sz="1307" dirty="0" smtClean="0">
                <a:solidFill>
                  <a:schemeClr val="dk1"/>
                </a:solidFill>
                <a:latin typeface="Times New Roman"/>
                <a:ea typeface="Times New Roman"/>
                <a:cs typeface="Times New Roman"/>
                <a:sym typeface="Times New Roman"/>
              </a:rPr>
              <a:t>8</a:t>
            </a:r>
            <a:endParaRPr sz="2240" dirty="0"/>
          </a:p>
        </p:txBody>
      </p:sp>
    </p:spTree>
    <p:extLst>
      <p:ext uri="{BB962C8B-B14F-4D97-AF65-F5344CB8AC3E}">
        <p14:creationId xmlns:p14="http://schemas.microsoft.com/office/powerpoint/2010/main" xmlns="" val="325547632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Calls</a:t>
            </a:r>
            <a:endParaRPr lang="en-US" dirty="0"/>
          </a:p>
        </p:txBody>
      </p:sp>
      <p:sp>
        <p:nvSpPr>
          <p:cNvPr id="3" name="Content Placeholder 2"/>
          <p:cNvSpPr>
            <a:spLocks noGrp="1"/>
          </p:cNvSpPr>
          <p:nvPr>
            <p:ph idx="1"/>
          </p:nvPr>
        </p:nvSpPr>
        <p:spPr/>
        <p:txBody>
          <a:bodyPr/>
          <a:lstStyle/>
          <a:p>
            <a:r>
              <a:rPr lang="en-US" sz="2400" dirty="0">
                <a:solidFill>
                  <a:srgbClr val="C53BBE"/>
                </a:solidFill>
              </a:rPr>
              <a:t>System calls provide an interface to the services made available by an operating system. </a:t>
            </a:r>
          </a:p>
          <a:p>
            <a:r>
              <a:rPr lang="en-US" sz="2400" dirty="0"/>
              <a:t>available as functions written in C and C++, or assembly-language ( low-level tasks – direct hardware access)</a:t>
            </a:r>
          </a:p>
          <a:p>
            <a:pPr>
              <a:lnSpc>
                <a:spcPct val="90000"/>
              </a:lnSpc>
            </a:pPr>
            <a:r>
              <a:rPr lang="en-US" altLang="en-US" sz="2400" dirty="0"/>
              <a:t>Mostly accessed by programs via a high-level </a:t>
            </a:r>
            <a:r>
              <a:rPr lang="en-US" altLang="en-US" sz="2400" dirty="0">
                <a:solidFill>
                  <a:srgbClr val="C53BBE"/>
                </a:solidFill>
              </a:rPr>
              <a:t>Application Programming Interface (API</a:t>
            </a:r>
            <a:r>
              <a:rPr lang="en-US" altLang="en-US" sz="2400" dirty="0"/>
              <a:t>) rather than direct use</a:t>
            </a:r>
          </a:p>
          <a:p>
            <a:pPr>
              <a:lnSpc>
                <a:spcPct val="90000"/>
              </a:lnSpc>
            </a:pPr>
            <a:r>
              <a:rPr lang="en-US" altLang="en-US" sz="2400" dirty="0"/>
              <a:t>Three most common APIs </a:t>
            </a:r>
          </a:p>
          <a:p>
            <a:pPr lvl="1">
              <a:lnSpc>
                <a:spcPct val="90000"/>
              </a:lnSpc>
            </a:pPr>
            <a:r>
              <a:rPr lang="en-US" altLang="en-US" sz="2400" dirty="0"/>
              <a:t>Win32 API for Windows, </a:t>
            </a:r>
          </a:p>
          <a:p>
            <a:pPr lvl="1">
              <a:lnSpc>
                <a:spcPct val="90000"/>
              </a:lnSpc>
            </a:pPr>
            <a:r>
              <a:rPr lang="en-US" altLang="en-US" sz="2400" dirty="0"/>
              <a:t>POSIX API for POSIX-based systems ( UNIX, Linux, and Mac OS X)</a:t>
            </a:r>
          </a:p>
          <a:p>
            <a:pPr lvl="1">
              <a:lnSpc>
                <a:spcPct val="90000"/>
              </a:lnSpc>
            </a:pPr>
            <a:r>
              <a:rPr lang="en-US" altLang="en-US" sz="2400" dirty="0"/>
              <a:t>Java API for the Java virtual machine (JVM)</a:t>
            </a:r>
          </a:p>
          <a:p>
            <a:endParaRPr lang="en-US" sz="2800" dirty="0"/>
          </a:p>
        </p:txBody>
      </p:sp>
      <p:sp>
        <p:nvSpPr>
          <p:cNvPr id="4" name="Slide Number Placeholder 3"/>
          <p:cNvSpPr>
            <a:spLocks noGrp="1"/>
          </p:cNvSpPr>
          <p:nvPr>
            <p:ph type="sldNum" sz="quarter" idx="4294967295"/>
          </p:nvPr>
        </p:nvSpPr>
        <p:spPr>
          <a:xfrm>
            <a:off x="8656320" y="5433137"/>
            <a:ext cx="640080" cy="482754"/>
          </a:xfrm>
          <a:prstGeom prst="ellipse">
            <a:avLst/>
          </a:prstGeom>
        </p:spPr>
        <p:txBody>
          <a:bodyPr/>
          <a:lstStyle/>
          <a:p>
            <a:r>
              <a:rPr lang="en-US" altLang="en-US" smtClean="0"/>
              <a:t>  </a:t>
            </a:r>
            <a:fld id="{05B87AD5-00B7-48EA-9BEB-8C98CC8860F8}" type="slidenum">
              <a:rPr lang="en-US" altLang="en-US" smtClean="0"/>
              <a:pPr/>
              <a:t>80</a:t>
            </a:fld>
            <a:endParaRPr lang="en-US" altLang="en-US"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prstGeom prst="rect">
            <a:avLst/>
          </a:prstGeom>
        </p:spPr>
        <p:txBody>
          <a:bodyPr/>
          <a:lstStyle/>
          <a:p>
            <a:r>
              <a:rPr lang="en-US" altLang="en-US" dirty="0" smtClean="0"/>
              <a:t>Example of System Calls</a:t>
            </a:r>
            <a:endParaRPr lang="en-US" dirty="0"/>
          </a:p>
        </p:txBody>
      </p:sp>
      <p:sp>
        <p:nvSpPr>
          <p:cNvPr id="4" name="Slide Number Placeholder 3"/>
          <p:cNvSpPr>
            <a:spLocks noGrp="1"/>
          </p:cNvSpPr>
          <p:nvPr>
            <p:ph type="sldNum" sz="quarter" idx="4294967295"/>
          </p:nvPr>
        </p:nvSpPr>
        <p:spPr>
          <a:xfrm>
            <a:off x="8656320" y="5433137"/>
            <a:ext cx="640080" cy="482754"/>
          </a:xfrm>
          <a:prstGeom prst="ellipse">
            <a:avLst/>
          </a:prstGeom>
        </p:spPr>
        <p:txBody>
          <a:bodyPr/>
          <a:lstStyle/>
          <a:p>
            <a:r>
              <a:rPr lang="en-US" altLang="en-US" smtClean="0"/>
              <a:t>  </a:t>
            </a:r>
            <a:fld id="{05B87AD5-00B7-48EA-9BEB-8C98CC8860F8}" type="slidenum">
              <a:rPr lang="en-US" altLang="en-US" smtClean="0"/>
              <a:pPr/>
              <a:t>81</a:t>
            </a:fld>
            <a:endParaRPr lang="en-US" altLang="en-US" dirty="0"/>
          </a:p>
        </p:txBody>
      </p:sp>
      <p:sp>
        <p:nvSpPr>
          <p:cNvPr id="7" name="Rectangle 6"/>
          <p:cNvSpPr/>
          <p:nvPr/>
        </p:nvSpPr>
        <p:spPr>
          <a:xfrm>
            <a:off x="1085273" y="1037348"/>
            <a:ext cx="8211127" cy="707886"/>
          </a:xfrm>
          <a:prstGeom prst="rect">
            <a:avLst/>
          </a:prstGeom>
        </p:spPr>
        <p:txBody>
          <a:bodyPr wrap="square">
            <a:spAutoFit/>
          </a:bodyPr>
          <a:lstStyle/>
          <a:p>
            <a:r>
              <a:rPr lang="en-US" altLang="en-US" sz="2000" dirty="0">
                <a:solidFill>
                  <a:srgbClr val="C53BBE"/>
                </a:solidFill>
              </a:rPr>
              <a:t>System call sequence to copy the contents of one file to another file [</a:t>
            </a:r>
            <a:r>
              <a:rPr lang="en-US" altLang="en-US" sz="2000" dirty="0">
                <a:solidFill>
                  <a:srgbClr val="FF0000"/>
                </a:solidFill>
              </a:rPr>
              <a:t>cp source.txt  dest.txt]</a:t>
            </a:r>
          </a:p>
        </p:txBody>
      </p:sp>
      <p:pic>
        <p:nvPicPr>
          <p:cNvPr id="8" name="Picture 5">
            <a:extLst>
              <a:ext uri="{FF2B5EF4-FFF2-40B4-BE49-F238E27FC236}">
                <a16:creationId xmlns="" xmlns:a16="http://schemas.microsoft.com/office/drawing/2014/main" id="{AAE1048A-764C-48F0-A738-BA0A29DCBEE8}"/>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999866" y="1842656"/>
            <a:ext cx="6382075" cy="43189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9191" y="-411089"/>
            <a:ext cx="9052560" cy="1066800"/>
          </a:xfrm>
          <a:prstGeom prst="rect">
            <a:avLst/>
          </a:prstGeom>
        </p:spPr>
        <p:txBody>
          <a:bodyPr/>
          <a:lstStyle/>
          <a:p>
            <a:r>
              <a:rPr lang="en-US" altLang="en-US" sz="2715" dirty="0"/>
              <a:t>Standard C library – System Call –relationship</a:t>
            </a:r>
            <a:endParaRPr lang="en-US" sz="2715" dirty="0"/>
          </a:p>
        </p:txBody>
      </p:sp>
      <p:sp>
        <p:nvSpPr>
          <p:cNvPr id="3" name="Slide Number Placeholder 2"/>
          <p:cNvSpPr>
            <a:spLocks noGrp="1"/>
          </p:cNvSpPr>
          <p:nvPr>
            <p:ph type="sldNum" sz="quarter" idx="4294967295"/>
          </p:nvPr>
        </p:nvSpPr>
        <p:spPr>
          <a:xfrm>
            <a:off x="8656320" y="5433137"/>
            <a:ext cx="640080" cy="482754"/>
          </a:xfrm>
          <a:prstGeom prst="ellipse">
            <a:avLst/>
          </a:prstGeom>
        </p:spPr>
        <p:txBody>
          <a:bodyPr/>
          <a:lstStyle/>
          <a:p>
            <a:r>
              <a:rPr lang="en-US" altLang="en-US" smtClean="0"/>
              <a:t>  </a:t>
            </a:r>
            <a:fld id="{05B87AD5-00B7-48EA-9BEB-8C98CC8860F8}" type="slidenum">
              <a:rPr lang="en-US" altLang="en-US" smtClean="0"/>
              <a:pPr/>
              <a:t>82</a:t>
            </a:fld>
            <a:endParaRPr lang="en-US" altLang="en-US" dirty="0"/>
          </a:p>
        </p:txBody>
      </p:sp>
      <p:pic>
        <p:nvPicPr>
          <p:cNvPr id="5" name="Picture 2">
            <a:extLst>
              <a:ext uri="{FF2B5EF4-FFF2-40B4-BE49-F238E27FC236}">
                <a16:creationId xmlns="" xmlns:a16="http://schemas.microsoft.com/office/drawing/2014/main" id="{89B408DE-A663-4E0E-A0FA-8F2D1E87AE90}"/>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052106" y="655711"/>
            <a:ext cx="6407265" cy="50832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840" y="142240"/>
            <a:ext cx="9052560" cy="1066800"/>
          </a:xfrm>
        </p:spPr>
        <p:txBody>
          <a:bodyPr/>
          <a:lstStyle/>
          <a:p>
            <a:r>
              <a:rPr lang="en-US" sz="3600" dirty="0"/>
              <a:t>H</a:t>
            </a:r>
            <a:r>
              <a:rPr lang="en-US" sz="3600" dirty="0" smtClean="0"/>
              <a:t>andling </a:t>
            </a:r>
            <a:r>
              <a:rPr lang="en-US" sz="3600" dirty="0"/>
              <a:t>of a user application invoking the open() system call</a:t>
            </a:r>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1847848" y="1421134"/>
            <a:ext cx="7368544" cy="4432298"/>
          </a:xfrm>
          <a:prstGeom prst="rect">
            <a:avLst/>
          </a:prstGeom>
        </p:spPr>
      </p:pic>
    </p:spTree>
    <p:extLst>
      <p:ext uri="{BB962C8B-B14F-4D97-AF65-F5344CB8AC3E}">
        <p14:creationId xmlns:p14="http://schemas.microsoft.com/office/powerpoint/2010/main" xmlns="" val="260928199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Passing of parameters as a table</a:t>
            </a:r>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rotWithShape="1">
          <a:blip r:embed="rId2"/>
          <a:srcRect b="13624"/>
          <a:stretch/>
        </p:blipFill>
        <p:spPr>
          <a:xfrm>
            <a:off x="1208269" y="1090565"/>
            <a:ext cx="8684720" cy="4620918"/>
          </a:xfrm>
          <a:prstGeom prst="rect">
            <a:avLst/>
          </a:prstGeom>
        </p:spPr>
      </p:pic>
    </p:spTree>
    <p:extLst>
      <p:ext uri="{BB962C8B-B14F-4D97-AF65-F5344CB8AC3E}">
        <p14:creationId xmlns:p14="http://schemas.microsoft.com/office/powerpoint/2010/main" xmlns="" val="2664613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Types of System Calls</a:t>
            </a:r>
            <a:endParaRPr lang="en-US" dirty="0"/>
          </a:p>
        </p:txBody>
      </p:sp>
      <p:sp>
        <p:nvSpPr>
          <p:cNvPr id="4" name="Content Placeholder 3"/>
          <p:cNvSpPr>
            <a:spLocks noGrp="1"/>
          </p:cNvSpPr>
          <p:nvPr>
            <p:ph idx="1"/>
          </p:nvPr>
        </p:nvSpPr>
        <p:spPr/>
        <p:txBody>
          <a:bodyPr/>
          <a:lstStyle/>
          <a:p>
            <a:r>
              <a:rPr lang="en-US" altLang="en-US" sz="2800" dirty="0" smtClean="0"/>
              <a:t>Process control</a:t>
            </a:r>
          </a:p>
          <a:p>
            <a:r>
              <a:rPr lang="en-US" altLang="en-US" sz="2800" dirty="0" smtClean="0"/>
              <a:t>File management</a:t>
            </a:r>
          </a:p>
          <a:p>
            <a:r>
              <a:rPr lang="en-US" altLang="en-US" sz="2800" dirty="0" smtClean="0"/>
              <a:t>Device management</a:t>
            </a:r>
          </a:p>
          <a:p>
            <a:r>
              <a:rPr lang="en-US" altLang="en-US" sz="2800" dirty="0" smtClean="0"/>
              <a:t>Information maintenance</a:t>
            </a:r>
          </a:p>
          <a:p>
            <a:r>
              <a:rPr lang="en-US" altLang="en-US" sz="2800" dirty="0" smtClean="0"/>
              <a:t>Communication</a:t>
            </a:r>
          </a:p>
          <a:p>
            <a:r>
              <a:rPr lang="en-US" altLang="en-US" sz="2800" dirty="0" smtClean="0"/>
              <a:t>Protection</a:t>
            </a:r>
          </a:p>
          <a:p>
            <a:endParaRPr lang="en-US" sz="2800" dirty="0"/>
          </a:p>
        </p:txBody>
      </p:sp>
      <p:sp>
        <p:nvSpPr>
          <p:cNvPr id="3" name="Slide Number Placeholder 2"/>
          <p:cNvSpPr>
            <a:spLocks noGrp="1"/>
          </p:cNvSpPr>
          <p:nvPr>
            <p:ph type="sldNum" sz="quarter" idx="4294967295"/>
          </p:nvPr>
        </p:nvSpPr>
        <p:spPr>
          <a:xfrm>
            <a:off x="8656320" y="5433137"/>
            <a:ext cx="640080" cy="482754"/>
          </a:xfrm>
          <a:prstGeom prst="ellipse">
            <a:avLst/>
          </a:prstGeom>
        </p:spPr>
        <p:txBody>
          <a:bodyPr/>
          <a:lstStyle/>
          <a:p>
            <a:r>
              <a:rPr lang="en-US" altLang="en-US" smtClean="0"/>
              <a:t>  </a:t>
            </a:r>
            <a:fld id="{05B87AD5-00B7-48EA-9BEB-8C98CC8860F8}" type="slidenum">
              <a:rPr lang="en-US" altLang="en-US" smtClean="0"/>
              <a:pPr/>
              <a:t>85</a:t>
            </a:fld>
            <a:endParaRPr lang="en-US" altLang="en-US"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2389" y="-410035"/>
            <a:ext cx="9052560" cy="1066800"/>
          </a:xfrm>
        </p:spPr>
        <p:txBody>
          <a:bodyPr/>
          <a:lstStyle/>
          <a:p>
            <a:r>
              <a:rPr lang="en-US" altLang="en-US" dirty="0" smtClean="0"/>
              <a:t>System calls …</a:t>
            </a:r>
            <a:r>
              <a:rPr altLang="en-US" dirty="0" smtClean="0"/>
              <a:t>Process control</a:t>
            </a:r>
            <a:endParaRPr lang="en-US" dirty="0"/>
          </a:p>
        </p:txBody>
      </p:sp>
      <p:sp>
        <p:nvSpPr>
          <p:cNvPr id="3" name="Content Placeholder 2"/>
          <p:cNvSpPr>
            <a:spLocks noGrp="1"/>
          </p:cNvSpPr>
          <p:nvPr>
            <p:ph idx="1"/>
          </p:nvPr>
        </p:nvSpPr>
        <p:spPr>
          <a:xfrm>
            <a:off x="801858" y="656765"/>
            <a:ext cx="8753622" cy="3862031"/>
          </a:xfrm>
        </p:spPr>
        <p:txBody>
          <a:bodyPr/>
          <a:lstStyle/>
          <a:p>
            <a:pPr lvl="1"/>
            <a:r>
              <a:rPr lang="en-US" altLang="en-US" sz="2400" dirty="0" smtClean="0"/>
              <a:t>create process, terminate process</a:t>
            </a:r>
          </a:p>
          <a:p>
            <a:pPr lvl="1"/>
            <a:r>
              <a:rPr lang="en-US" altLang="en-US" sz="2400" dirty="0" smtClean="0"/>
              <a:t>end, abort</a:t>
            </a:r>
          </a:p>
          <a:p>
            <a:pPr lvl="1"/>
            <a:r>
              <a:rPr lang="en-US" altLang="en-US" sz="2400" dirty="0" smtClean="0"/>
              <a:t>load, execute</a:t>
            </a:r>
          </a:p>
          <a:p>
            <a:pPr lvl="1"/>
            <a:r>
              <a:rPr lang="en-US" altLang="en-US" sz="2400" dirty="0" smtClean="0"/>
              <a:t>get process attributes, set process attributes</a:t>
            </a:r>
          </a:p>
          <a:p>
            <a:pPr lvl="1"/>
            <a:r>
              <a:rPr lang="en-US" altLang="en-US" sz="2400" dirty="0" smtClean="0"/>
              <a:t>wait for time</a:t>
            </a:r>
          </a:p>
          <a:p>
            <a:pPr lvl="1"/>
            <a:r>
              <a:rPr lang="en-US" altLang="en-US" sz="2400" dirty="0" smtClean="0"/>
              <a:t>wait event, signal event</a:t>
            </a:r>
          </a:p>
          <a:p>
            <a:pPr lvl="1"/>
            <a:r>
              <a:rPr lang="en-US" altLang="en-US" sz="2400" dirty="0" smtClean="0"/>
              <a:t>allocate and free memory , Dump memory if error</a:t>
            </a:r>
          </a:p>
          <a:p>
            <a:pPr lvl="1"/>
            <a:r>
              <a:rPr lang="en-US" altLang="en-US" sz="2400" b="1" dirty="0" smtClean="0">
                <a:solidFill>
                  <a:srgbClr val="006699"/>
                </a:solidFill>
              </a:rPr>
              <a:t>Debugger</a:t>
            </a:r>
            <a:r>
              <a:rPr lang="en-US" altLang="en-US" sz="2400" dirty="0" smtClean="0"/>
              <a:t> for determining </a:t>
            </a:r>
            <a:r>
              <a:rPr lang="en-US" altLang="en-US" sz="2400" b="1" dirty="0" smtClean="0">
                <a:solidFill>
                  <a:srgbClr val="006699"/>
                </a:solidFill>
              </a:rPr>
              <a:t>bugs</a:t>
            </a:r>
            <a:r>
              <a:rPr lang="en-US" altLang="en-US" sz="2400" b="1" dirty="0" smtClean="0">
                <a:solidFill>
                  <a:srgbClr val="3366FF"/>
                </a:solidFill>
              </a:rPr>
              <a:t>, </a:t>
            </a:r>
            <a:r>
              <a:rPr lang="en-US" altLang="en-US" sz="2400" b="1" dirty="0" smtClean="0">
                <a:solidFill>
                  <a:srgbClr val="006699"/>
                </a:solidFill>
              </a:rPr>
              <a:t>single</a:t>
            </a:r>
            <a:r>
              <a:rPr lang="en-US" altLang="en-US" sz="2400" b="1" dirty="0" smtClean="0">
                <a:solidFill>
                  <a:srgbClr val="3366FF"/>
                </a:solidFill>
              </a:rPr>
              <a:t> </a:t>
            </a:r>
            <a:r>
              <a:rPr lang="en-US" altLang="en-US" sz="2400" b="1" dirty="0" smtClean="0">
                <a:solidFill>
                  <a:srgbClr val="006699"/>
                </a:solidFill>
              </a:rPr>
              <a:t>step</a:t>
            </a:r>
            <a:r>
              <a:rPr lang="en-US" altLang="en-US" sz="2400" b="1" dirty="0" smtClean="0">
                <a:solidFill>
                  <a:srgbClr val="3366FF"/>
                </a:solidFill>
              </a:rPr>
              <a:t> </a:t>
            </a:r>
            <a:r>
              <a:rPr lang="en-US" altLang="en-US" sz="2400" dirty="0" smtClean="0"/>
              <a:t>execution</a:t>
            </a:r>
          </a:p>
          <a:p>
            <a:pPr lvl="1"/>
            <a:r>
              <a:rPr lang="en-US" altLang="en-US" sz="2400" b="1" dirty="0" smtClean="0">
                <a:solidFill>
                  <a:srgbClr val="006699"/>
                </a:solidFill>
              </a:rPr>
              <a:t>Locks</a:t>
            </a:r>
            <a:r>
              <a:rPr lang="en-US" altLang="en-US" sz="2400" dirty="0" smtClean="0"/>
              <a:t> for managing access to shared data between processes</a:t>
            </a:r>
          </a:p>
          <a:p>
            <a:endParaRPr lang="en-US" sz="2400" dirty="0"/>
          </a:p>
        </p:txBody>
      </p:sp>
      <p:sp>
        <p:nvSpPr>
          <p:cNvPr id="4" name="Slide Number Placeholder 3"/>
          <p:cNvSpPr>
            <a:spLocks noGrp="1"/>
          </p:cNvSpPr>
          <p:nvPr>
            <p:ph type="sldNum" sz="quarter" idx="4294967295"/>
          </p:nvPr>
        </p:nvSpPr>
        <p:spPr>
          <a:xfrm>
            <a:off x="8656320" y="5433137"/>
            <a:ext cx="640080" cy="482754"/>
          </a:xfrm>
          <a:prstGeom prst="ellipse">
            <a:avLst/>
          </a:prstGeom>
        </p:spPr>
        <p:txBody>
          <a:bodyPr/>
          <a:lstStyle/>
          <a:p>
            <a:r>
              <a:rPr lang="en-US" altLang="en-US" smtClean="0"/>
              <a:t>  </a:t>
            </a:r>
            <a:fld id="{05B87AD5-00B7-48EA-9BEB-8C98CC8860F8}" type="slidenum">
              <a:rPr lang="en-US" altLang="en-US" smtClean="0"/>
              <a:pPr/>
              <a:t>86</a:t>
            </a:fld>
            <a:endParaRPr lang="en-US" altLang="en-US" dirty="0"/>
          </a:p>
        </p:txBody>
      </p:sp>
      <p:pic>
        <p:nvPicPr>
          <p:cNvPr id="1028" name="Picture 4"/>
          <p:cNvPicPr>
            <a:picLocks noChangeAspect="1" noChangeArrowheads="1"/>
          </p:cNvPicPr>
          <p:nvPr/>
        </p:nvPicPr>
        <p:blipFill>
          <a:blip r:embed="rId2"/>
          <a:srcRect/>
          <a:stretch>
            <a:fillRect/>
          </a:stretch>
        </p:blipFill>
        <p:spPr bwMode="auto">
          <a:xfrm>
            <a:off x="1531091" y="4518796"/>
            <a:ext cx="6996217" cy="139709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System calls …</a:t>
            </a:r>
            <a:r>
              <a:rPr smtClean="0"/>
              <a:t> File management</a:t>
            </a:r>
            <a:endParaRPr lang="en-US" dirty="0"/>
          </a:p>
        </p:txBody>
      </p:sp>
      <p:sp>
        <p:nvSpPr>
          <p:cNvPr id="3" name="Content Placeholder 2"/>
          <p:cNvSpPr>
            <a:spLocks noGrp="1"/>
          </p:cNvSpPr>
          <p:nvPr>
            <p:ph idx="1"/>
          </p:nvPr>
        </p:nvSpPr>
        <p:spPr>
          <a:xfrm>
            <a:off x="1257685" y="1228437"/>
            <a:ext cx="7112000" cy="1879291"/>
          </a:xfrm>
        </p:spPr>
        <p:txBody>
          <a:bodyPr/>
          <a:lstStyle/>
          <a:p>
            <a:pPr lvl="1"/>
            <a:r>
              <a:rPr lang="en-US" altLang="en-US" sz="2400" dirty="0" smtClean="0"/>
              <a:t>create file, delete file</a:t>
            </a:r>
          </a:p>
          <a:p>
            <a:pPr lvl="1"/>
            <a:r>
              <a:rPr lang="en-US" altLang="en-US" sz="2400" dirty="0" smtClean="0"/>
              <a:t>open, close file</a:t>
            </a:r>
          </a:p>
          <a:p>
            <a:pPr lvl="1"/>
            <a:r>
              <a:rPr lang="en-US" altLang="en-US" sz="2400" dirty="0" smtClean="0"/>
              <a:t>read, write, reposition</a:t>
            </a:r>
          </a:p>
          <a:p>
            <a:pPr lvl="1"/>
            <a:r>
              <a:rPr lang="en-US" altLang="en-US" sz="2400" dirty="0" smtClean="0"/>
              <a:t>get and set file attributes</a:t>
            </a:r>
          </a:p>
          <a:p>
            <a:pPr lvl="1"/>
            <a:endParaRPr lang="en-US" altLang="en-US" sz="2400" dirty="0" smtClean="0"/>
          </a:p>
          <a:p>
            <a:pPr lvl="4">
              <a:buNone/>
            </a:pPr>
            <a:r>
              <a:rPr lang="en-US" altLang="en-US" sz="2400" b="1" dirty="0" smtClean="0"/>
              <a:t>     </a:t>
            </a:r>
            <a:r>
              <a:rPr lang="en-US" altLang="en-US" sz="2400" b="1" dirty="0" smtClean="0">
                <a:solidFill>
                  <a:srgbClr val="0033CC"/>
                </a:solidFill>
              </a:rPr>
              <a:t>Windows                                   Unix</a:t>
            </a:r>
          </a:p>
          <a:p>
            <a:pPr lvl="4">
              <a:buNone/>
            </a:pPr>
            <a:endParaRPr lang="en-US" altLang="en-US" sz="2400" b="1" dirty="0" smtClean="0">
              <a:solidFill>
                <a:srgbClr val="0033CC"/>
              </a:solidFill>
            </a:endParaRPr>
          </a:p>
          <a:p>
            <a:pPr lvl="1">
              <a:buNone/>
            </a:pPr>
            <a:r>
              <a:rPr lang="en-US" sz="2400" dirty="0" smtClean="0"/>
              <a:t>                            </a:t>
            </a:r>
          </a:p>
          <a:p>
            <a:pPr lvl="1">
              <a:buNone/>
            </a:pPr>
            <a:endParaRPr lang="en-US" sz="2400" dirty="0"/>
          </a:p>
        </p:txBody>
      </p:sp>
      <p:sp>
        <p:nvSpPr>
          <p:cNvPr id="4" name="Slide Number Placeholder 3"/>
          <p:cNvSpPr>
            <a:spLocks noGrp="1"/>
          </p:cNvSpPr>
          <p:nvPr>
            <p:ph type="sldNum" sz="quarter" idx="4294967295"/>
          </p:nvPr>
        </p:nvSpPr>
        <p:spPr>
          <a:xfrm>
            <a:off x="8656320" y="5433137"/>
            <a:ext cx="640080" cy="482754"/>
          </a:xfrm>
          <a:prstGeom prst="ellipse">
            <a:avLst/>
          </a:prstGeom>
        </p:spPr>
        <p:txBody>
          <a:bodyPr/>
          <a:lstStyle/>
          <a:p>
            <a:r>
              <a:rPr lang="en-US" altLang="en-US" smtClean="0"/>
              <a:t>  </a:t>
            </a:r>
            <a:fld id="{05B87AD5-00B7-48EA-9BEB-8C98CC8860F8}" type="slidenum">
              <a:rPr lang="en-US" altLang="en-US" smtClean="0"/>
              <a:pPr/>
              <a:t>87</a:t>
            </a:fld>
            <a:endParaRPr lang="en-US" altLang="en-US" dirty="0"/>
          </a:p>
        </p:txBody>
      </p:sp>
      <p:pic>
        <p:nvPicPr>
          <p:cNvPr id="2050" name="Picture 2"/>
          <p:cNvPicPr>
            <a:picLocks noChangeAspect="1" noChangeArrowheads="1"/>
          </p:cNvPicPr>
          <p:nvPr/>
        </p:nvPicPr>
        <p:blipFill>
          <a:blip r:embed="rId2"/>
          <a:srcRect/>
          <a:stretch>
            <a:fillRect/>
          </a:stretch>
        </p:blipFill>
        <p:spPr bwMode="auto">
          <a:xfrm>
            <a:off x="1548630" y="3917639"/>
            <a:ext cx="6961140" cy="135774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System calls …</a:t>
            </a:r>
            <a:r>
              <a:rPr smtClean="0"/>
              <a:t> </a:t>
            </a:r>
            <a:r>
              <a:rPr altLang="en-US" smtClean="0"/>
              <a:t>Device management</a:t>
            </a:r>
          </a:p>
        </p:txBody>
      </p:sp>
      <p:sp>
        <p:nvSpPr>
          <p:cNvPr id="3" name="Content Placeholder 2"/>
          <p:cNvSpPr>
            <a:spLocks noGrp="1"/>
          </p:cNvSpPr>
          <p:nvPr>
            <p:ph idx="1"/>
          </p:nvPr>
        </p:nvSpPr>
        <p:spPr>
          <a:xfrm>
            <a:off x="1267728" y="1176713"/>
            <a:ext cx="7305963" cy="3862031"/>
          </a:xfrm>
        </p:spPr>
        <p:txBody>
          <a:bodyPr/>
          <a:lstStyle/>
          <a:p>
            <a:pPr lvl="1"/>
            <a:r>
              <a:rPr lang="en-US" altLang="en-US" sz="2400" dirty="0" smtClean="0"/>
              <a:t>request device, release device</a:t>
            </a:r>
          </a:p>
          <a:p>
            <a:pPr lvl="1"/>
            <a:r>
              <a:rPr lang="en-US" altLang="en-US" sz="2400" dirty="0" smtClean="0"/>
              <a:t>read, write, reposition</a:t>
            </a:r>
          </a:p>
          <a:p>
            <a:pPr lvl="1"/>
            <a:r>
              <a:rPr lang="en-US" altLang="en-US" sz="2400" dirty="0" smtClean="0"/>
              <a:t>get device attributes, set device attributes</a:t>
            </a:r>
          </a:p>
          <a:p>
            <a:pPr lvl="1"/>
            <a:r>
              <a:rPr lang="en-US" altLang="en-US" sz="2400" dirty="0" smtClean="0"/>
              <a:t>logically attach or detach devices</a:t>
            </a:r>
          </a:p>
          <a:p>
            <a:pPr lvl="1">
              <a:buNone/>
            </a:pPr>
            <a:r>
              <a:rPr lang="en-US" altLang="en-US" sz="2400" b="1" dirty="0" smtClean="0"/>
              <a:t>                               </a:t>
            </a:r>
          </a:p>
          <a:p>
            <a:pPr lvl="1">
              <a:buNone/>
            </a:pPr>
            <a:r>
              <a:rPr lang="en-US" altLang="en-US" sz="2400" b="1" dirty="0" smtClean="0">
                <a:solidFill>
                  <a:srgbClr val="0033CC"/>
                </a:solidFill>
              </a:rPr>
              <a:t>                           Windows                                  Unix</a:t>
            </a:r>
            <a:endParaRPr lang="en-US" altLang="en-US" sz="2400" dirty="0" smtClean="0">
              <a:solidFill>
                <a:srgbClr val="0033CC"/>
              </a:solidFill>
            </a:endParaRPr>
          </a:p>
          <a:p>
            <a:pPr lvl="1">
              <a:buNone/>
            </a:pPr>
            <a:endParaRPr lang="en-US" sz="2400" dirty="0"/>
          </a:p>
        </p:txBody>
      </p:sp>
      <p:sp>
        <p:nvSpPr>
          <p:cNvPr id="4" name="Slide Number Placeholder 3"/>
          <p:cNvSpPr>
            <a:spLocks noGrp="1"/>
          </p:cNvSpPr>
          <p:nvPr>
            <p:ph type="sldNum" sz="quarter" idx="4294967295"/>
          </p:nvPr>
        </p:nvSpPr>
        <p:spPr>
          <a:xfrm>
            <a:off x="8656320" y="5433137"/>
            <a:ext cx="640080" cy="482754"/>
          </a:xfrm>
          <a:prstGeom prst="ellipse">
            <a:avLst/>
          </a:prstGeom>
        </p:spPr>
        <p:txBody>
          <a:bodyPr/>
          <a:lstStyle/>
          <a:p>
            <a:r>
              <a:rPr lang="en-US" altLang="en-US" smtClean="0"/>
              <a:t>  </a:t>
            </a:r>
            <a:fld id="{05B87AD5-00B7-48EA-9BEB-8C98CC8860F8}" type="slidenum">
              <a:rPr lang="en-US" altLang="en-US" smtClean="0"/>
              <a:pPr/>
              <a:t>88</a:t>
            </a:fld>
            <a:endParaRPr lang="en-US" altLang="en-US" dirty="0"/>
          </a:p>
        </p:txBody>
      </p:sp>
      <p:pic>
        <p:nvPicPr>
          <p:cNvPr id="3074" name="Picture 2"/>
          <p:cNvPicPr>
            <a:picLocks noChangeAspect="1" noChangeArrowheads="1"/>
          </p:cNvPicPr>
          <p:nvPr/>
        </p:nvPicPr>
        <p:blipFill>
          <a:blip r:embed="rId2"/>
          <a:srcRect/>
          <a:stretch>
            <a:fillRect/>
          </a:stretch>
        </p:blipFill>
        <p:spPr bwMode="auto">
          <a:xfrm>
            <a:off x="1802441" y="3844894"/>
            <a:ext cx="7047345" cy="14062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en-US" dirty="0" smtClean="0"/>
              <a:t>System calls …</a:t>
            </a:r>
            <a:r>
              <a:rPr altLang="en-US" smtClean="0"/>
              <a:t>Information maintenance </a:t>
            </a:r>
            <a:endParaRPr lang="en-US" dirty="0"/>
          </a:p>
        </p:txBody>
      </p:sp>
      <p:sp>
        <p:nvSpPr>
          <p:cNvPr id="4" name="Slide Number Placeholder 3"/>
          <p:cNvSpPr>
            <a:spLocks noGrp="1"/>
          </p:cNvSpPr>
          <p:nvPr>
            <p:ph type="sldNum" sz="quarter" idx="4294967295"/>
          </p:nvPr>
        </p:nvSpPr>
        <p:spPr>
          <a:xfrm>
            <a:off x="8656320" y="5433137"/>
            <a:ext cx="640080" cy="482754"/>
          </a:xfrm>
          <a:prstGeom prst="ellipse">
            <a:avLst/>
          </a:prstGeom>
        </p:spPr>
        <p:txBody>
          <a:bodyPr/>
          <a:lstStyle/>
          <a:p>
            <a:r>
              <a:rPr lang="en-US" altLang="en-US" smtClean="0"/>
              <a:t>  </a:t>
            </a:r>
            <a:fld id="{05B87AD5-00B7-48EA-9BEB-8C98CC8860F8}" type="slidenum">
              <a:rPr lang="en-US" altLang="en-US" smtClean="0"/>
              <a:pPr/>
              <a:t>89</a:t>
            </a:fld>
            <a:endParaRPr lang="en-US" altLang="en-US" dirty="0"/>
          </a:p>
        </p:txBody>
      </p:sp>
      <p:sp>
        <p:nvSpPr>
          <p:cNvPr id="5" name="Content Placeholder 2"/>
          <p:cNvSpPr txBox="1">
            <a:spLocks/>
          </p:cNvSpPr>
          <p:nvPr/>
        </p:nvSpPr>
        <p:spPr>
          <a:xfrm>
            <a:off x="1214582" y="1390073"/>
            <a:ext cx="7861993" cy="1745673"/>
          </a:xfrm>
          <a:prstGeom prst="rect">
            <a:avLst/>
          </a:prstGeom>
        </p:spPr>
        <p:txBody>
          <a:bodyPr lIns="77573" tIns="38786" rIns="77573" bIns="38786"/>
          <a:lstStyle/>
          <a:p>
            <a:pPr marL="630265" lvl="1" indent="-242410" defTabSz="775842" eaLnBrk="0" fontAlgn="base" hangingPunct="0">
              <a:spcBef>
                <a:spcPct val="20000"/>
              </a:spcBef>
              <a:spcAft>
                <a:spcPct val="0"/>
              </a:spcAft>
              <a:buClr>
                <a:srgbClr val="FF0000"/>
              </a:buClr>
              <a:buSzPct val="55000"/>
              <a:buFont typeface="Wingdings" pitchFamily="2" charset="2"/>
              <a:buChar char="n"/>
            </a:pPr>
            <a:r>
              <a:rPr lang="en-US" altLang="en-US" sz="2400" dirty="0">
                <a:latin typeface="Century Schoolbook" pitchFamily="18" charset="0"/>
              </a:rPr>
              <a:t>get time or date, set time or date</a:t>
            </a:r>
          </a:p>
          <a:p>
            <a:pPr marL="630265" lvl="1" indent="-242410" defTabSz="775842" eaLnBrk="0" fontAlgn="base" hangingPunct="0">
              <a:spcBef>
                <a:spcPct val="20000"/>
              </a:spcBef>
              <a:spcAft>
                <a:spcPct val="0"/>
              </a:spcAft>
              <a:buClr>
                <a:srgbClr val="FF0000"/>
              </a:buClr>
              <a:buSzPct val="55000"/>
              <a:buFont typeface="Wingdings" pitchFamily="2" charset="2"/>
              <a:buChar char="n"/>
            </a:pPr>
            <a:r>
              <a:rPr lang="en-US" altLang="en-US" sz="2400" dirty="0">
                <a:latin typeface="Century Schoolbook" pitchFamily="18" charset="0"/>
              </a:rPr>
              <a:t>get system data, set system data</a:t>
            </a:r>
          </a:p>
          <a:p>
            <a:pPr marL="630265" lvl="1" indent="-242410" defTabSz="775842" eaLnBrk="0" fontAlgn="base" hangingPunct="0">
              <a:spcBef>
                <a:spcPct val="20000"/>
              </a:spcBef>
              <a:spcAft>
                <a:spcPct val="0"/>
              </a:spcAft>
              <a:buClr>
                <a:srgbClr val="FF0000"/>
              </a:buClr>
              <a:buSzPct val="55000"/>
              <a:buFont typeface="Wingdings" pitchFamily="2" charset="2"/>
              <a:buChar char="n"/>
            </a:pPr>
            <a:r>
              <a:rPr lang="en-US" altLang="en-US" sz="2400" dirty="0">
                <a:latin typeface="Century Schoolbook" pitchFamily="18" charset="0"/>
              </a:rPr>
              <a:t>get and set process, file, or device attributes</a:t>
            </a:r>
          </a:p>
          <a:p>
            <a:pPr marL="630265" lvl="1" indent="-242410" defTabSz="775842" eaLnBrk="0" fontAlgn="base" hangingPunct="0">
              <a:spcBef>
                <a:spcPct val="20000"/>
              </a:spcBef>
              <a:spcAft>
                <a:spcPct val="0"/>
              </a:spcAft>
              <a:buClr>
                <a:srgbClr val="FF0000"/>
              </a:buClr>
              <a:buSzPct val="55000"/>
              <a:buFont typeface="Wingdings" pitchFamily="2" charset="2"/>
              <a:buChar char="n"/>
            </a:pPr>
            <a:endParaRPr lang="en-US" sz="2400" dirty="0">
              <a:latin typeface="Century Schoolbook" pitchFamily="18" charset="0"/>
            </a:endParaRPr>
          </a:p>
          <a:p>
            <a:pPr marL="630265" lvl="1" indent="-242410" defTabSz="775842" eaLnBrk="0" fontAlgn="base" hangingPunct="0">
              <a:spcBef>
                <a:spcPct val="20000"/>
              </a:spcBef>
              <a:spcAft>
                <a:spcPct val="0"/>
              </a:spcAft>
              <a:buClr>
                <a:srgbClr val="FF0000"/>
              </a:buClr>
              <a:buSzPct val="55000"/>
            </a:pPr>
            <a:r>
              <a:rPr lang="en-US" sz="2400" b="1" dirty="0">
                <a:solidFill>
                  <a:srgbClr val="0033CC"/>
                </a:solidFill>
                <a:latin typeface="Century Schoolbook" pitchFamily="18" charset="0"/>
              </a:rPr>
              <a:t>                        </a:t>
            </a:r>
            <a:r>
              <a:rPr lang="en-US" sz="2400" b="1" dirty="0" smtClean="0">
                <a:solidFill>
                  <a:srgbClr val="0033CC"/>
                </a:solidFill>
                <a:latin typeface="Century Schoolbook" pitchFamily="18" charset="0"/>
              </a:rPr>
              <a:t>Windows                           </a:t>
            </a:r>
            <a:r>
              <a:rPr lang="en-US" sz="2400" b="1" dirty="0">
                <a:solidFill>
                  <a:srgbClr val="0033CC"/>
                </a:solidFill>
                <a:latin typeface="Century Schoolbook" pitchFamily="18" charset="0"/>
              </a:rPr>
              <a:t>Unix</a:t>
            </a:r>
          </a:p>
          <a:p>
            <a:pPr marL="290892" indent="-290892" defTabSz="775842" eaLnBrk="0" fontAlgn="base" hangingPunct="0">
              <a:spcBef>
                <a:spcPct val="20000"/>
              </a:spcBef>
              <a:spcAft>
                <a:spcPct val="0"/>
              </a:spcAft>
              <a:buClr>
                <a:schemeClr val="folHlink"/>
              </a:buClr>
              <a:buSzPct val="60000"/>
              <a:defRPr/>
            </a:pPr>
            <a:endParaRPr lang="en-US" sz="2400" dirty="0">
              <a:solidFill>
                <a:schemeClr val="tx1"/>
              </a:solidFill>
              <a:latin typeface="Century Schoolbook" pitchFamily="18" charset="0"/>
            </a:endParaRPr>
          </a:p>
        </p:txBody>
      </p:sp>
      <p:pic>
        <p:nvPicPr>
          <p:cNvPr id="4098" name="Picture 2"/>
          <p:cNvPicPr>
            <a:picLocks noChangeAspect="1" noChangeArrowheads="1"/>
          </p:cNvPicPr>
          <p:nvPr/>
        </p:nvPicPr>
        <p:blipFill>
          <a:blip r:embed="rId2"/>
          <a:srcRect/>
          <a:stretch>
            <a:fillRect/>
          </a:stretch>
        </p:blipFill>
        <p:spPr bwMode="auto">
          <a:xfrm>
            <a:off x="1557250" y="3743499"/>
            <a:ext cx="7176656" cy="116378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Operating System | Computer Operating System | Types And Functions"/>
          <p:cNvPicPr>
            <a:picLocks noChangeAspect="1" noChangeArrowheads="1"/>
          </p:cNvPicPr>
          <p:nvPr/>
        </p:nvPicPr>
        <p:blipFill>
          <a:blip r:embed="rId2"/>
          <a:srcRect/>
          <a:stretch>
            <a:fillRect/>
          </a:stretch>
        </p:blipFill>
        <p:spPr bwMode="auto">
          <a:xfrm>
            <a:off x="2156420" y="590759"/>
            <a:ext cx="6069331" cy="5159954"/>
          </a:xfrm>
          <a:prstGeom prst="rect">
            <a:avLst/>
          </a:prstGeom>
          <a:noFill/>
        </p:spPr>
      </p:pic>
      <p:sp>
        <p:nvSpPr>
          <p:cNvPr id="4" name="Google Shape;98;p2"/>
          <p:cNvSpPr txBox="1"/>
          <p:nvPr/>
        </p:nvSpPr>
        <p:spPr>
          <a:xfrm>
            <a:off x="6789420" y="5932594"/>
            <a:ext cx="1920240" cy="340783"/>
          </a:xfrm>
          <a:prstGeom prst="rect">
            <a:avLst/>
          </a:prstGeom>
          <a:noFill/>
          <a:ln>
            <a:noFill/>
          </a:ln>
        </p:spPr>
        <p:txBody>
          <a:bodyPr spcFirstLastPara="1" wrap="square" lIns="85330" tIns="42653" rIns="85330" bIns="42653" anchor="ctr" anchorCtr="0">
            <a:noAutofit/>
          </a:bodyPr>
          <a:lstStyle/>
          <a:p>
            <a:pPr algn="r">
              <a:buClr>
                <a:schemeClr val="dk1"/>
              </a:buClr>
              <a:buSzPts val="900"/>
            </a:pPr>
            <a:r>
              <a:rPr lang="en-US" sz="1307" dirty="0" smtClean="0">
                <a:solidFill>
                  <a:schemeClr val="dk1"/>
                </a:solidFill>
                <a:latin typeface="Times New Roman"/>
                <a:ea typeface="Times New Roman"/>
                <a:cs typeface="Times New Roman"/>
                <a:sym typeface="Times New Roman"/>
              </a:rPr>
              <a:t>9</a:t>
            </a:r>
            <a:endParaRPr sz="2240" dirty="0"/>
          </a:p>
        </p:txBody>
      </p:sp>
    </p:spTree>
    <p:extLst>
      <p:ext uri="{BB962C8B-B14F-4D97-AF65-F5344CB8AC3E}">
        <p14:creationId xmlns:p14="http://schemas.microsoft.com/office/powerpoint/2010/main" xmlns="" val="248914782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290892" indent="-290892">
              <a:spcBef>
                <a:spcPct val="20000"/>
              </a:spcBef>
              <a:defRPr/>
            </a:pPr>
            <a:r>
              <a:rPr lang="en-US" altLang="en-US" dirty="0" smtClean="0"/>
              <a:t>System calls …</a:t>
            </a:r>
            <a:r>
              <a:rPr altLang="en-US" smtClean="0"/>
              <a:t>Communication</a:t>
            </a:r>
          </a:p>
        </p:txBody>
      </p:sp>
      <p:sp>
        <p:nvSpPr>
          <p:cNvPr id="4" name="Slide Number Placeholder 3"/>
          <p:cNvSpPr>
            <a:spLocks noGrp="1"/>
          </p:cNvSpPr>
          <p:nvPr>
            <p:ph type="sldNum" sz="quarter" idx="4294967295"/>
          </p:nvPr>
        </p:nvSpPr>
        <p:spPr>
          <a:xfrm>
            <a:off x="8656320" y="5433137"/>
            <a:ext cx="640080" cy="482754"/>
          </a:xfrm>
          <a:prstGeom prst="ellipse">
            <a:avLst/>
          </a:prstGeom>
        </p:spPr>
        <p:txBody>
          <a:bodyPr/>
          <a:lstStyle/>
          <a:p>
            <a:r>
              <a:rPr lang="en-US" altLang="en-US" smtClean="0"/>
              <a:t>  </a:t>
            </a:r>
            <a:fld id="{05B87AD5-00B7-48EA-9BEB-8C98CC8860F8}" type="slidenum">
              <a:rPr lang="en-US" altLang="en-US" smtClean="0"/>
              <a:pPr/>
              <a:t>90</a:t>
            </a:fld>
            <a:endParaRPr lang="en-US" altLang="en-US" dirty="0"/>
          </a:p>
        </p:txBody>
      </p:sp>
      <p:sp>
        <p:nvSpPr>
          <p:cNvPr id="5" name="Content Placeholder 2"/>
          <p:cNvSpPr txBox="1">
            <a:spLocks/>
          </p:cNvSpPr>
          <p:nvPr/>
        </p:nvSpPr>
        <p:spPr>
          <a:xfrm>
            <a:off x="1228649" y="982112"/>
            <a:ext cx="7861993" cy="2844799"/>
          </a:xfrm>
          <a:prstGeom prst="rect">
            <a:avLst/>
          </a:prstGeom>
        </p:spPr>
        <p:txBody>
          <a:bodyPr lIns="77573" tIns="38786" rIns="77573" bIns="38786"/>
          <a:lstStyle/>
          <a:p>
            <a:pPr marL="630265" lvl="1" indent="-242410" defTabSz="775842" eaLnBrk="0" fontAlgn="base" hangingPunct="0">
              <a:spcBef>
                <a:spcPct val="20000"/>
              </a:spcBef>
              <a:spcAft>
                <a:spcPct val="0"/>
              </a:spcAft>
              <a:buClr>
                <a:srgbClr val="FF0000"/>
              </a:buClr>
              <a:buSzPct val="55000"/>
              <a:buFont typeface="Wingdings" pitchFamily="2" charset="2"/>
              <a:buChar char="n"/>
            </a:pPr>
            <a:r>
              <a:rPr lang="en-US" altLang="en-US" sz="2400" dirty="0">
                <a:latin typeface="Century Schoolbook" pitchFamily="18" charset="0"/>
              </a:rPr>
              <a:t>create, delete communication connection</a:t>
            </a:r>
          </a:p>
          <a:p>
            <a:pPr marL="630265" lvl="1" indent="-242410" defTabSz="775842" eaLnBrk="0" fontAlgn="base" hangingPunct="0">
              <a:spcBef>
                <a:spcPct val="20000"/>
              </a:spcBef>
              <a:spcAft>
                <a:spcPct val="0"/>
              </a:spcAft>
              <a:buClr>
                <a:srgbClr val="FF0000"/>
              </a:buClr>
              <a:buSzPct val="55000"/>
              <a:buFont typeface="Wingdings" pitchFamily="2" charset="2"/>
              <a:buChar char="n"/>
            </a:pPr>
            <a:r>
              <a:rPr lang="en-US" altLang="en-US" sz="2400" dirty="0">
                <a:latin typeface="Century Schoolbook" pitchFamily="18" charset="0"/>
              </a:rPr>
              <a:t>send, receive messages </a:t>
            </a:r>
            <a:endParaRPr lang="en-US" altLang="en-US" sz="2400" dirty="0" smtClean="0">
              <a:latin typeface="Century Schoolbook" pitchFamily="18" charset="0"/>
            </a:endParaRPr>
          </a:p>
          <a:p>
            <a:pPr marL="630265" lvl="1" indent="-242410" defTabSz="775842" eaLnBrk="0" fontAlgn="base" hangingPunct="0">
              <a:spcBef>
                <a:spcPct val="20000"/>
              </a:spcBef>
              <a:spcAft>
                <a:spcPct val="0"/>
              </a:spcAft>
              <a:buClr>
                <a:srgbClr val="FF0000"/>
              </a:buClr>
              <a:buSzPct val="55000"/>
              <a:buFont typeface="Wingdings" pitchFamily="2" charset="2"/>
              <a:buChar char="n"/>
            </a:pPr>
            <a:r>
              <a:rPr lang="en-US" altLang="en-US" sz="2400" dirty="0" smtClean="0">
                <a:latin typeface="Century Schoolbook" pitchFamily="18" charset="0"/>
              </a:rPr>
              <a:t>transfer </a:t>
            </a:r>
            <a:r>
              <a:rPr lang="en-US" altLang="en-US" sz="2400" dirty="0">
                <a:latin typeface="Century Schoolbook" pitchFamily="18" charset="0"/>
              </a:rPr>
              <a:t>status information</a:t>
            </a:r>
          </a:p>
          <a:p>
            <a:pPr marL="630265" lvl="1" indent="-242410" defTabSz="775842" eaLnBrk="0" fontAlgn="base" hangingPunct="0">
              <a:spcBef>
                <a:spcPct val="20000"/>
              </a:spcBef>
              <a:spcAft>
                <a:spcPct val="0"/>
              </a:spcAft>
              <a:buClr>
                <a:srgbClr val="FF0000"/>
              </a:buClr>
              <a:buSzPct val="55000"/>
              <a:buFont typeface="Wingdings" pitchFamily="2" charset="2"/>
              <a:buChar char="n"/>
            </a:pPr>
            <a:r>
              <a:rPr lang="en-US" altLang="en-US" sz="2400" dirty="0">
                <a:latin typeface="Century Schoolbook" pitchFamily="18" charset="0"/>
              </a:rPr>
              <a:t>attach and detach remote devices</a:t>
            </a:r>
          </a:p>
          <a:p>
            <a:pPr marL="630265" lvl="1" indent="-242410" defTabSz="775842" eaLnBrk="0" fontAlgn="base" hangingPunct="0">
              <a:spcBef>
                <a:spcPct val="20000"/>
              </a:spcBef>
              <a:spcAft>
                <a:spcPct val="0"/>
              </a:spcAft>
              <a:buClr>
                <a:srgbClr val="FF0000"/>
              </a:buClr>
              <a:buSzPct val="55000"/>
            </a:pPr>
            <a:r>
              <a:rPr lang="en-US" sz="2400" b="1" dirty="0" smtClean="0">
                <a:solidFill>
                  <a:srgbClr val="0033CC"/>
                </a:solidFill>
                <a:latin typeface="Century Schoolbook" pitchFamily="18" charset="0"/>
              </a:rPr>
              <a:t>                    </a:t>
            </a:r>
          </a:p>
          <a:p>
            <a:pPr marL="630265" lvl="1" indent="-242410" defTabSz="775842" eaLnBrk="0" fontAlgn="base" hangingPunct="0">
              <a:spcBef>
                <a:spcPct val="20000"/>
              </a:spcBef>
              <a:spcAft>
                <a:spcPct val="0"/>
              </a:spcAft>
              <a:buClr>
                <a:srgbClr val="FF0000"/>
              </a:buClr>
              <a:buSzPct val="55000"/>
            </a:pPr>
            <a:r>
              <a:rPr lang="en-US" sz="2400" b="1" dirty="0" smtClean="0">
                <a:solidFill>
                  <a:srgbClr val="0033CC"/>
                </a:solidFill>
                <a:latin typeface="Century Schoolbook" pitchFamily="18" charset="0"/>
              </a:rPr>
              <a:t>			      Windows                      	          Unix</a:t>
            </a:r>
            <a:endParaRPr lang="en-US" sz="2400" dirty="0">
              <a:solidFill>
                <a:schemeClr val="tx1"/>
              </a:solidFill>
              <a:latin typeface="Century Schoolbook" pitchFamily="18" charset="0"/>
            </a:endParaRPr>
          </a:p>
        </p:txBody>
      </p:sp>
      <p:pic>
        <p:nvPicPr>
          <p:cNvPr id="5122" name="Picture 2"/>
          <p:cNvPicPr>
            <a:picLocks noChangeAspect="1" noChangeArrowheads="1"/>
          </p:cNvPicPr>
          <p:nvPr/>
        </p:nvPicPr>
        <p:blipFill>
          <a:blip r:embed="rId2"/>
          <a:srcRect/>
          <a:stretch>
            <a:fillRect/>
          </a:stretch>
        </p:blipFill>
        <p:spPr bwMode="auto">
          <a:xfrm>
            <a:off x="889330" y="3805866"/>
            <a:ext cx="8396471" cy="104955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Protection</a:t>
            </a:r>
            <a:endParaRPr lang="en-US" dirty="0"/>
          </a:p>
        </p:txBody>
      </p:sp>
      <p:sp>
        <p:nvSpPr>
          <p:cNvPr id="3" name="Content Placeholder 2"/>
          <p:cNvSpPr>
            <a:spLocks noGrp="1"/>
          </p:cNvSpPr>
          <p:nvPr>
            <p:ph idx="1"/>
          </p:nvPr>
        </p:nvSpPr>
        <p:spPr/>
        <p:txBody>
          <a:bodyPr/>
          <a:lstStyle/>
          <a:p>
            <a:pPr lvl="1"/>
            <a:r>
              <a:rPr lang="en-US" altLang="en-US" sz="2400" dirty="0" smtClean="0"/>
              <a:t>Get and set permissions</a:t>
            </a:r>
          </a:p>
          <a:p>
            <a:pPr lvl="1"/>
            <a:r>
              <a:rPr lang="en-US" altLang="en-US" sz="2400" dirty="0" smtClean="0"/>
              <a:t>Allow and deny user access</a:t>
            </a:r>
          </a:p>
          <a:p>
            <a:pPr lvl="1"/>
            <a:endParaRPr lang="en-US" altLang="en-US" sz="2400" dirty="0" smtClean="0"/>
          </a:p>
          <a:p>
            <a:pPr lvl="1">
              <a:buNone/>
            </a:pPr>
            <a:r>
              <a:rPr lang="en-US" altLang="en-US" sz="2400" b="1" dirty="0" smtClean="0">
                <a:solidFill>
                  <a:srgbClr val="0033CC"/>
                </a:solidFill>
              </a:rPr>
              <a:t>                            Windows                                     Unix</a:t>
            </a:r>
          </a:p>
          <a:p>
            <a:pPr lvl="1">
              <a:buNone/>
            </a:pPr>
            <a:endParaRPr lang="en-US" altLang="en-US" sz="2400" b="1" dirty="0" smtClean="0">
              <a:solidFill>
                <a:srgbClr val="0033CC"/>
              </a:solidFill>
            </a:endParaRPr>
          </a:p>
          <a:p>
            <a:pPr>
              <a:buNone/>
            </a:pPr>
            <a:endParaRPr lang="en-US" sz="2400" dirty="0"/>
          </a:p>
        </p:txBody>
      </p:sp>
      <p:sp>
        <p:nvSpPr>
          <p:cNvPr id="4" name="Slide Number Placeholder 3"/>
          <p:cNvSpPr>
            <a:spLocks noGrp="1"/>
          </p:cNvSpPr>
          <p:nvPr>
            <p:ph type="sldNum" sz="quarter" idx="4294967295"/>
          </p:nvPr>
        </p:nvSpPr>
        <p:spPr>
          <a:xfrm>
            <a:off x="8656320" y="5433137"/>
            <a:ext cx="640080" cy="482754"/>
          </a:xfrm>
          <a:prstGeom prst="ellipse">
            <a:avLst/>
          </a:prstGeom>
        </p:spPr>
        <p:txBody>
          <a:bodyPr/>
          <a:lstStyle/>
          <a:p>
            <a:r>
              <a:rPr lang="en-US" altLang="en-US" smtClean="0"/>
              <a:t>  </a:t>
            </a:r>
            <a:fld id="{05B87AD5-00B7-48EA-9BEB-8C98CC8860F8}" type="slidenum">
              <a:rPr lang="en-US" altLang="en-US" smtClean="0"/>
              <a:pPr/>
              <a:t>91</a:t>
            </a:fld>
            <a:endParaRPr lang="en-US" altLang="en-US" dirty="0"/>
          </a:p>
        </p:txBody>
      </p:sp>
      <p:pic>
        <p:nvPicPr>
          <p:cNvPr id="6146" name="Picture 2"/>
          <p:cNvPicPr>
            <a:picLocks noChangeAspect="1" noChangeArrowheads="1"/>
          </p:cNvPicPr>
          <p:nvPr/>
        </p:nvPicPr>
        <p:blipFill>
          <a:blip r:embed="rId2"/>
          <a:srcRect/>
          <a:stretch>
            <a:fillRect/>
          </a:stretch>
        </p:blipFill>
        <p:spPr bwMode="auto">
          <a:xfrm>
            <a:off x="1408546" y="3135745"/>
            <a:ext cx="7275805" cy="130964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84911"/>
            <a:ext cx="8534400" cy="646545"/>
          </a:xfrm>
        </p:spPr>
        <p:txBody>
          <a:bodyPr/>
          <a:lstStyle/>
          <a:p>
            <a:r>
              <a:rPr lang="en-US" dirty="0" smtClean="0"/>
              <a:t>Unit I</a:t>
            </a:r>
            <a:endParaRPr lang="en-US" dirty="0"/>
          </a:p>
        </p:txBody>
      </p:sp>
      <p:sp>
        <p:nvSpPr>
          <p:cNvPr id="3" name="Content Placeholder 2"/>
          <p:cNvSpPr>
            <a:spLocks noGrp="1"/>
          </p:cNvSpPr>
          <p:nvPr>
            <p:ph idx="1"/>
          </p:nvPr>
        </p:nvSpPr>
        <p:spPr/>
        <p:txBody>
          <a:bodyPr anchor="ctr"/>
          <a:lstStyle/>
          <a:p>
            <a:pPr algn="just"/>
            <a:r>
              <a:rPr lang="en-US" sz="2715" b="1" dirty="0"/>
              <a:t>Operating Systems Overview:: </a:t>
            </a:r>
            <a:r>
              <a:rPr lang="en-US" sz="2036" dirty="0"/>
              <a:t>Introduction – Computer System Organization – Computer System Architecture – Operations – Resource Management – Security and Protection – Virtualization – Computing Environments. Operating Systems Structures: Services – User and OS Interface – System Calls – </a:t>
            </a:r>
            <a:r>
              <a:rPr lang="en-US" sz="2036"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Linkers and Loaders </a:t>
            </a:r>
            <a:r>
              <a:rPr lang="en-US" sz="2036" dirty="0"/>
              <a:t>– Operating system Structure – Building and Booting OS.</a:t>
            </a:r>
          </a:p>
        </p:txBody>
      </p:sp>
      <p:sp>
        <p:nvSpPr>
          <p:cNvPr id="4" name="Slide Number Placeholder 3"/>
          <p:cNvSpPr>
            <a:spLocks noGrp="1"/>
          </p:cNvSpPr>
          <p:nvPr>
            <p:ph type="sldNum" sz="quarter" idx="4294967295"/>
          </p:nvPr>
        </p:nvSpPr>
        <p:spPr>
          <a:xfrm>
            <a:off x="8656320" y="5433137"/>
            <a:ext cx="640080" cy="482754"/>
          </a:xfrm>
          <a:prstGeom prst="ellipse">
            <a:avLst/>
          </a:prstGeom>
        </p:spPr>
        <p:txBody>
          <a:bodyPr/>
          <a:lstStyle/>
          <a:p>
            <a:fld id="{05B87AD5-00B7-48EA-9BEB-8C98CC8860F8}" type="slidenum">
              <a:rPr lang="en-US" altLang="en-US" smtClean="0"/>
              <a:pPr/>
              <a:t>92</a:t>
            </a:fld>
            <a:endParaRPr lang="en-US" altLang="en-US" dirty="0"/>
          </a:p>
        </p:txBody>
      </p:sp>
    </p:spTree>
    <p:extLst>
      <p:ext uri="{BB962C8B-B14F-4D97-AF65-F5344CB8AC3E}">
        <p14:creationId xmlns:p14="http://schemas.microsoft.com/office/powerpoint/2010/main" xmlns="" val="293345817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Linkers and Loaders</a:t>
            </a:r>
            <a:endParaRPr lang="en-US" dirty="0"/>
          </a:p>
        </p:txBody>
      </p:sp>
      <p:sp>
        <p:nvSpPr>
          <p:cNvPr id="3" name="Content Placeholder 2"/>
          <p:cNvSpPr>
            <a:spLocks noGrp="1"/>
          </p:cNvSpPr>
          <p:nvPr>
            <p:ph idx="1"/>
          </p:nvPr>
        </p:nvSpPr>
        <p:spPr/>
        <p:txBody>
          <a:bodyPr/>
          <a:lstStyle/>
          <a:p>
            <a:r>
              <a:rPr lang="en-US" dirty="0"/>
              <a:t>To run a program, </a:t>
            </a:r>
            <a:r>
              <a:rPr lang="en-US" b="1" dirty="0">
                <a:solidFill>
                  <a:srgbClr val="C53BBE"/>
                </a:solidFill>
              </a:rPr>
              <a:t>object</a:t>
            </a:r>
            <a:r>
              <a:rPr lang="en-US" dirty="0">
                <a:solidFill>
                  <a:srgbClr val="C53BBE"/>
                </a:solidFill>
              </a:rPr>
              <a:t> file</a:t>
            </a:r>
            <a:r>
              <a:rPr lang="en-US" dirty="0"/>
              <a:t> must be brought into main memory</a:t>
            </a:r>
          </a:p>
          <a:p>
            <a:r>
              <a:rPr lang="en-US" dirty="0"/>
              <a:t>object files that are designed to be loaded into any physical memory location known as an </a:t>
            </a:r>
            <a:r>
              <a:rPr lang="en-US" b="1" dirty="0" err="1">
                <a:solidFill>
                  <a:srgbClr val="C53BBE"/>
                </a:solidFill>
              </a:rPr>
              <a:t>relocatable</a:t>
            </a:r>
            <a:r>
              <a:rPr lang="en-US" b="1" dirty="0">
                <a:solidFill>
                  <a:srgbClr val="C53BBE"/>
                </a:solidFill>
              </a:rPr>
              <a:t> object file</a:t>
            </a:r>
          </a:p>
          <a:p>
            <a:r>
              <a:rPr lang="en-US" dirty="0">
                <a:solidFill>
                  <a:srgbClr val="C53BBE"/>
                </a:solidFill>
              </a:rPr>
              <a:t>A </a:t>
            </a:r>
            <a:r>
              <a:rPr lang="en-US" b="1" dirty="0">
                <a:solidFill>
                  <a:srgbClr val="C53BBE"/>
                </a:solidFill>
              </a:rPr>
              <a:t>linker</a:t>
            </a:r>
            <a:r>
              <a:rPr lang="en-US" dirty="0"/>
              <a:t> combines several object files or libraries into a single binary executable file</a:t>
            </a:r>
            <a:endParaRPr lang="en-US" b="1" dirty="0"/>
          </a:p>
          <a:p>
            <a:r>
              <a:rPr lang="en-US" dirty="0"/>
              <a:t>A </a:t>
            </a:r>
            <a:r>
              <a:rPr lang="en-US" b="1" dirty="0">
                <a:solidFill>
                  <a:srgbClr val="C53BBE"/>
                </a:solidFill>
              </a:rPr>
              <a:t>loader</a:t>
            </a:r>
            <a:r>
              <a:rPr lang="en-US" dirty="0"/>
              <a:t> is used to load the binary executable file into memory, where it is eligible to run on a CPU core</a:t>
            </a:r>
          </a:p>
          <a:p>
            <a:r>
              <a:rPr lang="en-US" dirty="0"/>
              <a:t>An activity associated with linking and loading is </a:t>
            </a:r>
            <a:r>
              <a:rPr lang="en-US" b="1" dirty="0">
                <a:solidFill>
                  <a:srgbClr val="C53BBE"/>
                </a:solidFill>
              </a:rPr>
              <a:t>relocation</a:t>
            </a:r>
            <a:r>
              <a:rPr lang="en-US" dirty="0"/>
              <a:t>, which assigns final addresses to the program parts and adjusts code and data in the program to match those addresses</a:t>
            </a:r>
          </a:p>
          <a:p>
            <a:r>
              <a:rPr lang="en-US" dirty="0"/>
              <a:t>In reality, most systems allow a program to dynamically link libraries as the program is loaded - </a:t>
            </a:r>
            <a:r>
              <a:rPr lang="en-US" b="1" dirty="0">
                <a:solidFill>
                  <a:srgbClr val="C53BBE"/>
                </a:solidFill>
              </a:rPr>
              <a:t>Dynamically Linked Libraries (DLLs) </a:t>
            </a:r>
            <a:r>
              <a:rPr lang="en-US" b="1" dirty="0"/>
              <a:t>- </a:t>
            </a:r>
            <a:r>
              <a:rPr lang="en-US" dirty="0"/>
              <a:t>linking and loading libraries that are in need </a:t>
            </a:r>
          </a:p>
          <a:p>
            <a:endParaRPr lang="en-US" dirty="0"/>
          </a:p>
        </p:txBody>
      </p:sp>
      <p:sp>
        <p:nvSpPr>
          <p:cNvPr id="4" name="Slide Number Placeholder 3"/>
          <p:cNvSpPr>
            <a:spLocks noGrp="1"/>
          </p:cNvSpPr>
          <p:nvPr>
            <p:ph type="sldNum" sz="quarter" idx="4294967295"/>
          </p:nvPr>
        </p:nvSpPr>
        <p:spPr>
          <a:xfrm>
            <a:off x="8656320" y="5433137"/>
            <a:ext cx="640080" cy="482754"/>
          </a:xfrm>
          <a:prstGeom prst="ellipse">
            <a:avLst/>
          </a:prstGeom>
        </p:spPr>
        <p:txBody>
          <a:bodyPr/>
          <a:lstStyle/>
          <a:p>
            <a:r>
              <a:rPr lang="en-US" altLang="en-US" smtClean="0"/>
              <a:t>  </a:t>
            </a:r>
            <a:fld id="{05B87AD5-00B7-48EA-9BEB-8C98CC8860F8}" type="slidenum">
              <a:rPr lang="en-US" altLang="en-US" smtClean="0"/>
              <a:pPr/>
              <a:t>93</a:t>
            </a:fld>
            <a:endParaRPr lang="en-US" altLang="en-US"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prstGeom prst="rect">
            <a:avLst/>
          </a:prstGeom>
        </p:spPr>
        <p:txBody>
          <a:bodyPr/>
          <a:lstStyle/>
          <a:p>
            <a:pPr algn="ctr"/>
            <a:r>
              <a:rPr lang="en-US" dirty="0" smtClean="0"/>
              <a:t>Role of linker and loader</a:t>
            </a:r>
            <a:endParaRPr lang="en-US" dirty="0"/>
          </a:p>
        </p:txBody>
      </p:sp>
      <p:sp>
        <p:nvSpPr>
          <p:cNvPr id="4" name="Slide Number Placeholder 3"/>
          <p:cNvSpPr>
            <a:spLocks noGrp="1"/>
          </p:cNvSpPr>
          <p:nvPr>
            <p:ph type="sldNum" sz="quarter" idx="4294967295"/>
          </p:nvPr>
        </p:nvSpPr>
        <p:spPr>
          <a:xfrm>
            <a:off x="8656320" y="5433137"/>
            <a:ext cx="640080" cy="482754"/>
          </a:xfrm>
          <a:prstGeom prst="ellipse">
            <a:avLst/>
          </a:prstGeom>
        </p:spPr>
        <p:txBody>
          <a:bodyPr/>
          <a:lstStyle/>
          <a:p>
            <a:r>
              <a:rPr lang="en-US" altLang="en-US" smtClean="0"/>
              <a:t>  </a:t>
            </a:r>
            <a:fld id="{05B87AD5-00B7-48EA-9BEB-8C98CC8860F8}" type="slidenum">
              <a:rPr lang="en-US" altLang="en-US" smtClean="0"/>
              <a:pPr/>
              <a:t>94</a:t>
            </a:fld>
            <a:endParaRPr lang="en-US" altLang="en-US" dirty="0"/>
          </a:p>
        </p:txBody>
      </p:sp>
      <p:pic>
        <p:nvPicPr>
          <p:cNvPr id="7170" name="Picture 2"/>
          <p:cNvPicPr>
            <a:picLocks noChangeAspect="1" noChangeArrowheads="1"/>
          </p:cNvPicPr>
          <p:nvPr/>
        </p:nvPicPr>
        <p:blipFill>
          <a:blip r:embed="rId2"/>
          <a:srcRect/>
          <a:stretch>
            <a:fillRect/>
          </a:stretch>
        </p:blipFill>
        <p:spPr bwMode="auto">
          <a:xfrm>
            <a:off x="1750718" y="768252"/>
            <a:ext cx="6905602" cy="566339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84911"/>
            <a:ext cx="8534400" cy="646545"/>
          </a:xfrm>
        </p:spPr>
        <p:txBody>
          <a:bodyPr/>
          <a:lstStyle/>
          <a:p>
            <a:r>
              <a:rPr lang="en-US" dirty="0" smtClean="0"/>
              <a:t>Unit I</a:t>
            </a:r>
            <a:endParaRPr lang="en-US" dirty="0"/>
          </a:p>
        </p:txBody>
      </p:sp>
      <p:sp>
        <p:nvSpPr>
          <p:cNvPr id="3" name="Content Placeholder 2"/>
          <p:cNvSpPr>
            <a:spLocks noGrp="1"/>
          </p:cNvSpPr>
          <p:nvPr>
            <p:ph idx="1"/>
          </p:nvPr>
        </p:nvSpPr>
        <p:spPr/>
        <p:txBody>
          <a:bodyPr anchor="ctr"/>
          <a:lstStyle/>
          <a:p>
            <a:pPr algn="just"/>
            <a:r>
              <a:rPr lang="en-US" sz="2715" b="1" dirty="0"/>
              <a:t>Operating Systems Overview:: </a:t>
            </a:r>
            <a:r>
              <a:rPr lang="en-US" sz="2036" dirty="0"/>
              <a:t>Introduction – Computer System Organization – Computer System Architecture – Operations – Resource Management – Security and Protection – Virtualization – Computing Environments. Operating Systems Structures: Services – User and OS Interface – System Calls – Linkers and Loaders – </a:t>
            </a:r>
            <a:r>
              <a:rPr lang="en-US" sz="2036"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Operating system Structure </a:t>
            </a:r>
            <a:r>
              <a:rPr lang="en-US" sz="2036" dirty="0"/>
              <a:t>– Building and Booting OS.</a:t>
            </a:r>
          </a:p>
        </p:txBody>
      </p:sp>
      <p:sp>
        <p:nvSpPr>
          <p:cNvPr id="4" name="Slide Number Placeholder 3"/>
          <p:cNvSpPr>
            <a:spLocks noGrp="1"/>
          </p:cNvSpPr>
          <p:nvPr>
            <p:ph type="sldNum" sz="quarter" idx="4294967295"/>
          </p:nvPr>
        </p:nvSpPr>
        <p:spPr>
          <a:xfrm>
            <a:off x="8656320" y="5433137"/>
            <a:ext cx="640080" cy="482754"/>
          </a:xfrm>
          <a:prstGeom prst="ellipse">
            <a:avLst/>
          </a:prstGeom>
        </p:spPr>
        <p:txBody>
          <a:bodyPr/>
          <a:lstStyle/>
          <a:p>
            <a:fld id="{05B87AD5-00B7-48EA-9BEB-8C98CC8860F8}" type="slidenum">
              <a:rPr lang="en-US" altLang="en-US" smtClean="0"/>
              <a:pPr/>
              <a:t>95</a:t>
            </a:fld>
            <a:endParaRPr lang="en-US" altLang="en-US" dirty="0"/>
          </a:p>
        </p:txBody>
      </p:sp>
    </p:spTree>
    <p:extLst>
      <p:ext uri="{BB962C8B-B14F-4D97-AF65-F5344CB8AC3E}">
        <p14:creationId xmlns:p14="http://schemas.microsoft.com/office/powerpoint/2010/main" xmlns="" val="330353176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smtClean="0"/>
              <a:t>Operating-System Structure</a:t>
            </a:r>
            <a:endParaRPr lang="en-US" dirty="0"/>
          </a:p>
        </p:txBody>
      </p:sp>
      <p:sp>
        <p:nvSpPr>
          <p:cNvPr id="4" name="Content Placeholder 3"/>
          <p:cNvSpPr>
            <a:spLocks noGrp="1"/>
          </p:cNvSpPr>
          <p:nvPr>
            <p:ph idx="1"/>
          </p:nvPr>
        </p:nvSpPr>
        <p:spPr/>
        <p:txBody>
          <a:bodyPr/>
          <a:lstStyle/>
          <a:p>
            <a:r>
              <a:rPr lang="en-US" altLang="en-US" sz="2400" dirty="0" smtClean="0"/>
              <a:t>General-purpose OS is very large program</a:t>
            </a:r>
          </a:p>
          <a:p>
            <a:r>
              <a:rPr lang="en-US" sz="2400" dirty="0" smtClean="0"/>
              <a:t>A common approach is to partition the task into small components, or modules, rather than have one single system.</a:t>
            </a:r>
            <a:endParaRPr lang="en-US" altLang="en-US" sz="2400" dirty="0" smtClean="0"/>
          </a:p>
          <a:p>
            <a:r>
              <a:rPr lang="en-US" altLang="en-US" sz="2400" dirty="0" smtClean="0"/>
              <a:t>Various ways to structure OS design </a:t>
            </a:r>
          </a:p>
          <a:p>
            <a:pPr lvl="1"/>
            <a:r>
              <a:rPr lang="en-US" sz="2400" dirty="0" smtClean="0"/>
              <a:t>Monolithic Structure</a:t>
            </a:r>
            <a:endParaRPr lang="en-US" altLang="en-US" sz="2400" dirty="0" smtClean="0"/>
          </a:p>
          <a:p>
            <a:pPr lvl="1"/>
            <a:r>
              <a:rPr lang="en-US" sz="2400" dirty="0" smtClean="0"/>
              <a:t>Layered Approach</a:t>
            </a:r>
          </a:p>
          <a:p>
            <a:pPr lvl="1"/>
            <a:r>
              <a:rPr lang="en-US" altLang="en-US" sz="2400" dirty="0" smtClean="0"/>
              <a:t>Microkernel </a:t>
            </a:r>
          </a:p>
          <a:p>
            <a:pPr lvl="1"/>
            <a:r>
              <a:rPr lang="en-US" altLang="en-US" sz="2400" dirty="0" smtClean="0"/>
              <a:t>Modules</a:t>
            </a:r>
          </a:p>
          <a:p>
            <a:pPr lvl="1"/>
            <a:r>
              <a:rPr lang="en-US" altLang="en-US" sz="2400" dirty="0" smtClean="0"/>
              <a:t>Hybrid</a:t>
            </a:r>
          </a:p>
          <a:p>
            <a:endParaRPr lang="en-US" sz="2400" dirty="0"/>
          </a:p>
        </p:txBody>
      </p:sp>
      <p:sp>
        <p:nvSpPr>
          <p:cNvPr id="2" name="Slide Number Placeholder 1"/>
          <p:cNvSpPr>
            <a:spLocks noGrp="1"/>
          </p:cNvSpPr>
          <p:nvPr>
            <p:ph type="sldNum" sz="quarter" idx="4294967295"/>
          </p:nvPr>
        </p:nvSpPr>
        <p:spPr>
          <a:xfrm>
            <a:off x="8656320" y="5433137"/>
            <a:ext cx="640080" cy="482754"/>
          </a:xfrm>
          <a:prstGeom prst="ellipse">
            <a:avLst/>
          </a:prstGeom>
        </p:spPr>
        <p:txBody>
          <a:bodyPr/>
          <a:lstStyle/>
          <a:p>
            <a:r>
              <a:rPr lang="en-US" altLang="en-US" smtClean="0"/>
              <a:t>  </a:t>
            </a:r>
            <a:fld id="{05B87AD5-00B7-48EA-9BEB-8C98CC8860F8}" type="slidenum">
              <a:rPr lang="en-US" altLang="en-US" smtClean="0"/>
              <a:pPr/>
              <a:t>96</a:t>
            </a:fld>
            <a:endParaRPr lang="en-US" altLang="en-US"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Monolithic </a:t>
            </a:r>
            <a:endParaRPr lang="en-US" dirty="0"/>
          </a:p>
        </p:txBody>
      </p:sp>
      <p:sp>
        <p:nvSpPr>
          <p:cNvPr id="3" name="Content Placeholder 2"/>
          <p:cNvSpPr>
            <a:spLocks noGrp="1"/>
          </p:cNvSpPr>
          <p:nvPr>
            <p:ph idx="1"/>
          </p:nvPr>
        </p:nvSpPr>
        <p:spPr>
          <a:xfrm>
            <a:off x="955963" y="1045247"/>
            <a:ext cx="4283364" cy="4387889"/>
          </a:xfrm>
        </p:spPr>
        <p:txBody>
          <a:bodyPr/>
          <a:lstStyle/>
          <a:p>
            <a:pPr algn="just"/>
            <a:r>
              <a:rPr lang="en-US" dirty="0">
                <a:solidFill>
                  <a:srgbClr val="C53BBE"/>
                </a:solidFill>
              </a:rPr>
              <a:t>no structure at all   - </a:t>
            </a:r>
            <a:r>
              <a:rPr lang="en-US" dirty="0"/>
              <a:t>place all of the functionality of the kernel into a single, static binary file that runs in a single address space. </a:t>
            </a:r>
          </a:p>
          <a:p>
            <a:pPr algn="just"/>
            <a:r>
              <a:rPr lang="en-US" dirty="0"/>
              <a:t>common technique for designing operating systems</a:t>
            </a:r>
          </a:p>
          <a:p>
            <a:pPr algn="just"/>
            <a:r>
              <a:rPr lang="en-US" dirty="0"/>
              <a:t>E.g. original UNIX with 2 parts - kernel and system programs</a:t>
            </a:r>
          </a:p>
          <a:p>
            <a:pPr algn="just"/>
            <a:r>
              <a:rPr lang="en-US" dirty="0"/>
              <a:t>Adv</a:t>
            </a:r>
          </a:p>
          <a:p>
            <a:pPr lvl="1" algn="just"/>
            <a:r>
              <a:rPr lang="en-US" sz="1358" dirty="0"/>
              <a:t>simplest </a:t>
            </a:r>
          </a:p>
          <a:p>
            <a:pPr lvl="1" algn="just"/>
            <a:r>
              <a:rPr lang="en-US" sz="1358" dirty="0"/>
              <a:t>Less overhead in the system-call interface, and communication within the kernel is fast</a:t>
            </a:r>
          </a:p>
          <a:p>
            <a:pPr algn="just"/>
            <a:r>
              <a:rPr lang="en-US" dirty="0" err="1"/>
              <a:t>Disadv</a:t>
            </a:r>
            <a:endParaRPr lang="en-US" dirty="0"/>
          </a:p>
          <a:p>
            <a:pPr lvl="1"/>
            <a:r>
              <a:rPr lang="en-US" sz="1358" dirty="0"/>
              <a:t>Difficult to implement and extend</a:t>
            </a:r>
            <a:r>
              <a:rPr lang="en-US" dirty="0" smtClean="0"/>
              <a:t>.</a:t>
            </a:r>
            <a:endParaRPr lang="en-US" sz="3393" dirty="0"/>
          </a:p>
        </p:txBody>
      </p:sp>
      <p:sp>
        <p:nvSpPr>
          <p:cNvPr id="4" name="Slide Number Placeholder 3"/>
          <p:cNvSpPr>
            <a:spLocks noGrp="1"/>
          </p:cNvSpPr>
          <p:nvPr>
            <p:ph type="sldNum" sz="quarter" idx="4294967295"/>
          </p:nvPr>
        </p:nvSpPr>
        <p:spPr>
          <a:xfrm>
            <a:off x="8656319" y="5433137"/>
            <a:ext cx="866371" cy="482754"/>
          </a:xfrm>
          <a:prstGeom prst="ellipse">
            <a:avLst/>
          </a:prstGeom>
        </p:spPr>
        <p:txBody>
          <a:bodyPr/>
          <a:lstStyle/>
          <a:p>
            <a:r>
              <a:rPr lang="en-US" altLang="en-US" dirty="0" smtClean="0"/>
              <a:t>  </a:t>
            </a:r>
            <a:fld id="{05B87AD5-00B7-48EA-9BEB-8C98CC8860F8}" type="slidenum">
              <a:rPr lang="en-US" altLang="en-US" smtClean="0"/>
              <a:pPr/>
              <a:t>97</a:t>
            </a:fld>
            <a:endParaRPr lang="en-US" altLang="en-US" dirty="0"/>
          </a:p>
        </p:txBody>
      </p:sp>
      <p:pic>
        <p:nvPicPr>
          <p:cNvPr id="9219" name="Picture 3"/>
          <p:cNvPicPr>
            <a:picLocks noChangeAspect="1" noChangeArrowheads="1"/>
          </p:cNvPicPr>
          <p:nvPr/>
        </p:nvPicPr>
        <p:blipFill>
          <a:blip r:embed="rId2"/>
          <a:srcRect/>
          <a:stretch>
            <a:fillRect/>
          </a:stretch>
        </p:blipFill>
        <p:spPr bwMode="auto">
          <a:xfrm>
            <a:off x="5239327" y="1325418"/>
            <a:ext cx="4686533" cy="4107718"/>
          </a:xfrm>
          <a:prstGeom prst="rect">
            <a:avLst/>
          </a:prstGeom>
          <a:noFill/>
          <a:ln w="9525">
            <a:noFill/>
            <a:miter lim="800000"/>
            <a:headEnd/>
            <a:tailEnd/>
          </a:ln>
          <a:effectLst/>
        </p:spPr>
      </p:pic>
    </p:spTree>
    <p:extLst>
      <p:ext uri="{BB962C8B-B14F-4D97-AF65-F5344CB8AC3E}">
        <p14:creationId xmlns:p14="http://schemas.microsoft.com/office/powerpoint/2010/main" xmlns="" val="266958379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xmlns="" id="{C38BB792-4B15-4757-85D3-D0B6840E07CC}"/>
              </a:ext>
            </a:extLst>
          </p:cNvPr>
          <p:cNvSpPr>
            <a:spLocks noGrp="1" noChangeArrowheads="1"/>
          </p:cNvSpPr>
          <p:nvPr>
            <p:ph type="title"/>
          </p:nvPr>
        </p:nvSpPr>
        <p:spPr>
          <a:xfrm>
            <a:off x="1568027" y="201507"/>
            <a:ext cx="7135707" cy="537845"/>
          </a:xfrm>
        </p:spPr>
        <p:txBody>
          <a:bodyPr/>
          <a:lstStyle/>
          <a:p>
            <a:pPr eaLnBrk="1" hangingPunct="1"/>
            <a:r>
              <a:rPr lang="en-US" altLang="en-US"/>
              <a:t>Linux System Structure</a:t>
            </a:r>
          </a:p>
        </p:txBody>
      </p:sp>
      <p:sp>
        <p:nvSpPr>
          <p:cNvPr id="81923" name="TextBox 1">
            <a:extLst>
              <a:ext uri="{FF2B5EF4-FFF2-40B4-BE49-F238E27FC236}">
                <a16:creationId xmlns:a16="http://schemas.microsoft.com/office/drawing/2014/main" xmlns="" id="{40FACBEC-A814-4EAA-BD5E-E6B0EC8188F9}"/>
              </a:ext>
            </a:extLst>
          </p:cNvPr>
          <p:cNvSpPr txBox="1">
            <a:spLocks noChangeArrowheads="1"/>
          </p:cNvSpPr>
          <p:nvPr/>
        </p:nvSpPr>
        <p:spPr bwMode="auto">
          <a:xfrm>
            <a:off x="1905847" y="1023832"/>
            <a:ext cx="6522297" cy="2934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307">
                <a:latin typeface="Verdana" panose="020B0604030504040204" pitchFamily="34" charset="0"/>
              </a:rPr>
              <a:t>Monolithic plus modular design</a:t>
            </a:r>
          </a:p>
        </p:txBody>
      </p:sp>
      <p:pic>
        <p:nvPicPr>
          <p:cNvPr id="81924" name="Picture 3">
            <a:extLst>
              <a:ext uri="{FF2B5EF4-FFF2-40B4-BE49-F238E27FC236}">
                <a16:creationId xmlns:a16="http://schemas.microsoft.com/office/drawing/2014/main" xmlns="" id="{3916281A-E631-49D0-A316-EE6C756C9160}"/>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716215" y="1562839"/>
            <a:ext cx="2557584" cy="39516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xmlns="" id="{7D347B9A-F212-4276-94F4-7598F322B291}"/>
              </a:ext>
            </a:extLst>
          </p:cNvPr>
          <p:cNvSpPr>
            <a:spLocks noGrp="1" noChangeArrowheads="1"/>
          </p:cNvSpPr>
          <p:nvPr>
            <p:ph type="title"/>
          </p:nvPr>
        </p:nvSpPr>
        <p:spPr>
          <a:xfrm>
            <a:off x="1188721" y="194099"/>
            <a:ext cx="7523903" cy="537845"/>
          </a:xfrm>
        </p:spPr>
        <p:txBody>
          <a:bodyPr/>
          <a:lstStyle/>
          <a:p>
            <a:pPr eaLnBrk="1" hangingPunct="1"/>
            <a:r>
              <a:rPr lang="en-US" altLang="en-US"/>
              <a:t>Layered Approach</a:t>
            </a:r>
          </a:p>
        </p:txBody>
      </p:sp>
      <p:sp>
        <p:nvSpPr>
          <p:cNvPr id="83971" name="Rectangle 3">
            <a:extLst>
              <a:ext uri="{FF2B5EF4-FFF2-40B4-BE49-F238E27FC236}">
                <a16:creationId xmlns:a16="http://schemas.microsoft.com/office/drawing/2014/main" xmlns="" id="{EF88837C-C3AF-4F6B-BDE3-AD82D9B29A62}"/>
              </a:ext>
            </a:extLst>
          </p:cNvPr>
          <p:cNvSpPr>
            <a:spLocks noGrp="1" noChangeArrowheads="1"/>
          </p:cNvSpPr>
          <p:nvPr>
            <p:ph type="body" idx="1"/>
          </p:nvPr>
        </p:nvSpPr>
        <p:spPr>
          <a:xfrm>
            <a:off x="826851" y="1151256"/>
            <a:ext cx="4187533" cy="4228677"/>
          </a:xfrm>
        </p:spPr>
        <p:txBody>
          <a:bodyPr/>
          <a:lstStyle/>
          <a:p>
            <a:r>
              <a:rPr lang="en-US" altLang="en-US" dirty="0" smtClean="0"/>
              <a:t>Tightly coupled </a:t>
            </a:r>
            <a:r>
              <a:rPr lang="en-US" altLang="en-US" dirty="0" err="1" smtClean="0"/>
              <a:t>vs</a:t>
            </a:r>
            <a:r>
              <a:rPr lang="en-US" altLang="en-US" dirty="0" smtClean="0"/>
              <a:t> Loosely coupled</a:t>
            </a:r>
          </a:p>
          <a:p>
            <a:r>
              <a:rPr lang="en-US" altLang="en-US" dirty="0" smtClean="0"/>
              <a:t>The </a:t>
            </a:r>
            <a:r>
              <a:rPr lang="en-US" altLang="en-US" dirty="0"/>
              <a:t>operating system is divided into a number of layers (levels), each built on top of lower layers.  The bottom layer (layer 0), is the hardware; the highest (layer N) is the user interface</a:t>
            </a:r>
            <a:r>
              <a:rPr lang="en-US" altLang="en-US" dirty="0" smtClean="0"/>
              <a:t>.</a:t>
            </a:r>
          </a:p>
          <a:p>
            <a:r>
              <a:rPr lang="en-US" altLang="en-US" dirty="0" smtClean="0"/>
              <a:t>Debugging the lower level layers</a:t>
            </a:r>
            <a:endParaRPr lang="en-US" altLang="en-US" dirty="0"/>
          </a:p>
          <a:p>
            <a:r>
              <a:rPr lang="en-US" altLang="en-US" dirty="0"/>
              <a:t>With modularity, layers are selected such that each uses functions (operations) and services of only lower-level layers</a:t>
            </a:r>
          </a:p>
        </p:txBody>
      </p:sp>
      <p:pic>
        <p:nvPicPr>
          <p:cNvPr id="83972" name="Picture 2">
            <a:extLst>
              <a:ext uri="{FF2B5EF4-FFF2-40B4-BE49-F238E27FC236}">
                <a16:creationId xmlns:a16="http://schemas.microsoft.com/office/drawing/2014/main" xmlns="" id="{407A23F2-DA55-4CEE-97C1-871903D96380}"/>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563773" y="1173878"/>
            <a:ext cx="4272395" cy="3960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Flow">
  <a:themeElements>
    <a:clrScheme name="Flow">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25701</TotalTime>
  <Words>6026</Words>
  <Application>Microsoft Office PowerPoint</Application>
  <PresentationFormat>Custom</PresentationFormat>
  <Paragraphs>682</Paragraphs>
  <Slides>112</Slides>
  <Notes>55</Notes>
  <HiddenSlides>4</HiddenSlides>
  <MMClips>0</MMClips>
  <ScaleCrop>false</ScaleCrop>
  <HeadingPairs>
    <vt:vector size="4" baseType="variant">
      <vt:variant>
        <vt:lpstr>Theme</vt:lpstr>
      </vt:variant>
      <vt:variant>
        <vt:i4>1</vt:i4>
      </vt:variant>
      <vt:variant>
        <vt:lpstr>Slide Titles</vt:lpstr>
      </vt:variant>
      <vt:variant>
        <vt:i4>112</vt:i4>
      </vt:variant>
    </vt:vector>
  </HeadingPairs>
  <TitlesOfParts>
    <vt:vector size="113" baseType="lpstr">
      <vt:lpstr>Flow</vt:lpstr>
      <vt:lpstr>Slide 1</vt:lpstr>
      <vt:lpstr>UNIT I</vt:lpstr>
      <vt:lpstr>Course Overview</vt:lpstr>
      <vt:lpstr>Unit I</vt:lpstr>
      <vt:lpstr>Slide 5</vt:lpstr>
      <vt:lpstr>Slide 6</vt:lpstr>
      <vt:lpstr>Slide 7</vt:lpstr>
      <vt:lpstr>Slide 8</vt:lpstr>
      <vt:lpstr>Slide 9</vt:lpstr>
      <vt:lpstr>What is an Operating System?</vt:lpstr>
      <vt:lpstr>Computer System Structure</vt:lpstr>
      <vt:lpstr>Abstract View of Components of Computer</vt:lpstr>
      <vt:lpstr>What Operating Systems Do?</vt:lpstr>
      <vt:lpstr>Operating System Definition</vt:lpstr>
      <vt:lpstr>Unit I</vt:lpstr>
      <vt:lpstr>Computer System Organization</vt:lpstr>
      <vt:lpstr>Computer-System Operation</vt:lpstr>
      <vt:lpstr>Common Functions of Interrupts</vt:lpstr>
      <vt:lpstr>Interrupt Timeline</vt:lpstr>
      <vt:lpstr>Interrupt Handling</vt:lpstr>
      <vt:lpstr>Interrupt-driven I/O Cycle</vt:lpstr>
      <vt:lpstr>Interrupt Handling</vt:lpstr>
      <vt:lpstr>Storage Structure</vt:lpstr>
      <vt:lpstr>Storage Hierarchy</vt:lpstr>
      <vt:lpstr>Storage-Device Hierarchy</vt:lpstr>
      <vt:lpstr>Slide 26</vt:lpstr>
      <vt:lpstr>Computer Startup</vt:lpstr>
      <vt:lpstr>I/O Structure</vt:lpstr>
      <vt:lpstr>I/O structure</vt:lpstr>
      <vt:lpstr>Direct Memory Access Structure</vt:lpstr>
      <vt:lpstr>Unit I</vt:lpstr>
      <vt:lpstr>Computer-System Architecture</vt:lpstr>
      <vt:lpstr>Single-Processor Systems</vt:lpstr>
      <vt:lpstr>Multiprocessor Systems</vt:lpstr>
      <vt:lpstr>Symmetric multiprocessing architecture</vt:lpstr>
      <vt:lpstr>A dual-core design with two cores on the same chip</vt:lpstr>
      <vt:lpstr>NUMA multiprocessing architecture</vt:lpstr>
      <vt:lpstr>Clustered Systems</vt:lpstr>
      <vt:lpstr>Structure of a Clustered System</vt:lpstr>
      <vt:lpstr>Unit I</vt:lpstr>
      <vt:lpstr>Operating System Operations</vt:lpstr>
      <vt:lpstr>Multiprogramming</vt:lpstr>
      <vt:lpstr>Multitasking (Timesharing)</vt:lpstr>
      <vt:lpstr>Memory Layout for Multiprogrammed System</vt:lpstr>
      <vt:lpstr>Dual-mode Operation</vt:lpstr>
      <vt:lpstr>Dual-mode Operation</vt:lpstr>
      <vt:lpstr>Transition from User to Kernel Mode</vt:lpstr>
      <vt:lpstr>Timer</vt:lpstr>
      <vt:lpstr>Unit I</vt:lpstr>
      <vt:lpstr>Process Management</vt:lpstr>
      <vt:lpstr>Process Management Activities</vt:lpstr>
      <vt:lpstr>Memory Management</vt:lpstr>
      <vt:lpstr>File-system Management</vt:lpstr>
      <vt:lpstr>Mass-Storage Management</vt:lpstr>
      <vt:lpstr>Caching</vt:lpstr>
      <vt:lpstr>Characteristics of Various Types of Storage</vt:lpstr>
      <vt:lpstr>Migration of data “A” from Disk to Register</vt:lpstr>
      <vt:lpstr>I/O Subsystem</vt:lpstr>
      <vt:lpstr>Unit I</vt:lpstr>
      <vt:lpstr>Protection and Security</vt:lpstr>
      <vt:lpstr>Unit I</vt:lpstr>
      <vt:lpstr>Virtualization</vt:lpstr>
      <vt:lpstr>Virtualization (cont.)</vt:lpstr>
      <vt:lpstr>Computing Environments - Virtualization</vt:lpstr>
      <vt:lpstr>Unit I</vt:lpstr>
      <vt:lpstr>Computing Environments</vt:lpstr>
      <vt:lpstr>Traditional Computing</vt:lpstr>
      <vt:lpstr>Mobile Computing</vt:lpstr>
      <vt:lpstr>Client Server</vt:lpstr>
      <vt:lpstr>Peer-to-Peer Computing</vt:lpstr>
      <vt:lpstr>Cloud Computing</vt:lpstr>
      <vt:lpstr>Real-Time Embedded Systems</vt:lpstr>
      <vt:lpstr>Unit I</vt:lpstr>
      <vt:lpstr>Operating System Services</vt:lpstr>
      <vt:lpstr>Operating System Services…</vt:lpstr>
      <vt:lpstr>A View of Operating System Services</vt:lpstr>
      <vt:lpstr>Unit I</vt:lpstr>
      <vt:lpstr>User and OS Interface </vt:lpstr>
      <vt:lpstr>Unit I</vt:lpstr>
      <vt:lpstr>System Calls</vt:lpstr>
      <vt:lpstr>Example of System Calls</vt:lpstr>
      <vt:lpstr>Standard C library – System Call –relationship</vt:lpstr>
      <vt:lpstr>Handling of a user application invoking the open() system call</vt:lpstr>
      <vt:lpstr>Passing of parameters as a table</vt:lpstr>
      <vt:lpstr>Types of System Calls</vt:lpstr>
      <vt:lpstr>System calls …Process control</vt:lpstr>
      <vt:lpstr>System calls … File management</vt:lpstr>
      <vt:lpstr>System calls … Device management</vt:lpstr>
      <vt:lpstr>System calls …Information maintenance </vt:lpstr>
      <vt:lpstr>System calls …Communication</vt:lpstr>
      <vt:lpstr>Protection</vt:lpstr>
      <vt:lpstr>Unit I</vt:lpstr>
      <vt:lpstr>Linkers and Loaders</vt:lpstr>
      <vt:lpstr>Role of linker and loader</vt:lpstr>
      <vt:lpstr>Unit I</vt:lpstr>
      <vt:lpstr>Operating-System Structure</vt:lpstr>
      <vt:lpstr>Monolithic </vt:lpstr>
      <vt:lpstr>Linux System Structure</vt:lpstr>
      <vt:lpstr>Layered Approach</vt:lpstr>
      <vt:lpstr>Microkernels</vt:lpstr>
      <vt:lpstr>Microkernel System Structure </vt:lpstr>
      <vt:lpstr>Modules</vt:lpstr>
      <vt:lpstr>Hybrid Systems</vt:lpstr>
      <vt:lpstr>macOS and iOS Structure</vt:lpstr>
      <vt:lpstr>Darwin</vt:lpstr>
      <vt:lpstr>Android</vt:lpstr>
      <vt:lpstr>Android Architecture</vt:lpstr>
      <vt:lpstr>Unit I</vt:lpstr>
      <vt:lpstr>Building and Booting an Operating System</vt:lpstr>
      <vt:lpstr>Building and Booting Linux</vt:lpstr>
      <vt:lpstr>System Boot</vt:lpstr>
      <vt:lpstr>Course Outcome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Dr.N.Shanthi</dc:creator>
  <cp:lastModifiedBy>Kongu</cp:lastModifiedBy>
  <cp:revision>159</cp:revision>
  <dcterms:created xsi:type="dcterms:W3CDTF">2005-07-08T09:37:10Z</dcterms:created>
  <dcterms:modified xsi:type="dcterms:W3CDTF">2024-06-29T10:36:48Z</dcterms:modified>
</cp:coreProperties>
</file>